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Lst>
  <p:sldSz cy="6858000" cx="9144000"/>
  <p:notesSz cx="6858000" cy="9144000"/>
  <p:embeddedFontLst>
    <p:embeddedFont>
      <p:font typeface="Roboto"/>
      <p:regular r:id="rId64"/>
      <p:bold r:id="rId65"/>
      <p:italic r:id="rId66"/>
      <p:boldItalic r:id="rId67"/>
    </p:embeddedFont>
    <p:embeddedFont>
      <p:font typeface="Fira Sans Extra Condensed Medium"/>
      <p:regular r:id="rId68"/>
      <p:bold r:id="rId69"/>
      <p:italic r:id="rId70"/>
      <p:boldItalic r:id="rId71"/>
    </p:embeddedFont>
    <p:embeddedFont>
      <p:font typeface="Helvetica Neue"/>
      <p:regular r:id="rId72"/>
      <p:bold r:id="rId73"/>
      <p:italic r:id="rId74"/>
      <p:boldItalic r:id="rId75"/>
    </p:embeddedFont>
    <p:embeddedFont>
      <p:font typeface="Helvetica Neue Light"/>
      <p:regular r:id="rId76"/>
      <p:bold r:id="rId77"/>
      <p:italic r:id="rId78"/>
      <p:boldItalic r:id="rId79"/>
    </p:embeddedFont>
    <p:embeddedFont>
      <p:font typeface="Fira Sans Extra Condensed"/>
      <p:regular r:id="rId80"/>
      <p:bold r:id="rId81"/>
      <p:italic r:id="rId82"/>
      <p:boldItalic r:id="rId8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84" roundtripDataSignature="AMtx7mg0RSUJ7IpmzB49r+noODmTR9Jky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84" Type="http://customschemas.google.com/relationships/presentationmetadata" Target="metadata"/><Relationship Id="rId83" Type="http://schemas.openxmlformats.org/officeDocument/2006/relationships/font" Target="fonts/FiraSansExtraCondensed-boldItalic.fntdata"/><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80" Type="http://schemas.openxmlformats.org/officeDocument/2006/relationships/font" Target="fonts/FiraSansExtraCondensed-regular.fntdata"/><Relationship Id="rId82" Type="http://schemas.openxmlformats.org/officeDocument/2006/relationships/font" Target="fonts/FiraSansExtraCondensed-italic.fntdata"/><Relationship Id="rId81" Type="http://schemas.openxmlformats.org/officeDocument/2006/relationships/font" Target="fonts/FiraSansExtraCondensed-bold.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73" Type="http://schemas.openxmlformats.org/officeDocument/2006/relationships/font" Target="fonts/HelveticaNeue-bold.fntdata"/><Relationship Id="rId72" Type="http://schemas.openxmlformats.org/officeDocument/2006/relationships/font" Target="fonts/HelveticaNeue-regular.fntdata"/><Relationship Id="rId31" Type="http://schemas.openxmlformats.org/officeDocument/2006/relationships/slide" Target="slides/slide27.xml"/><Relationship Id="rId75" Type="http://schemas.openxmlformats.org/officeDocument/2006/relationships/font" Target="fonts/HelveticaNeue-boldItalic.fntdata"/><Relationship Id="rId30" Type="http://schemas.openxmlformats.org/officeDocument/2006/relationships/slide" Target="slides/slide26.xml"/><Relationship Id="rId74" Type="http://schemas.openxmlformats.org/officeDocument/2006/relationships/font" Target="fonts/HelveticaNeue-italic.fntdata"/><Relationship Id="rId33" Type="http://schemas.openxmlformats.org/officeDocument/2006/relationships/slide" Target="slides/slide29.xml"/><Relationship Id="rId77" Type="http://schemas.openxmlformats.org/officeDocument/2006/relationships/font" Target="fonts/HelveticaNeueLight-bold.fntdata"/><Relationship Id="rId32" Type="http://schemas.openxmlformats.org/officeDocument/2006/relationships/slide" Target="slides/slide28.xml"/><Relationship Id="rId76" Type="http://schemas.openxmlformats.org/officeDocument/2006/relationships/font" Target="fonts/HelveticaNeueLight-regular.fntdata"/><Relationship Id="rId35" Type="http://schemas.openxmlformats.org/officeDocument/2006/relationships/slide" Target="slides/slide31.xml"/><Relationship Id="rId79" Type="http://schemas.openxmlformats.org/officeDocument/2006/relationships/font" Target="fonts/HelveticaNeueLight-boldItalic.fntdata"/><Relationship Id="rId34" Type="http://schemas.openxmlformats.org/officeDocument/2006/relationships/slide" Target="slides/slide30.xml"/><Relationship Id="rId78" Type="http://schemas.openxmlformats.org/officeDocument/2006/relationships/font" Target="fonts/HelveticaNeueLight-italic.fntdata"/><Relationship Id="rId71" Type="http://schemas.openxmlformats.org/officeDocument/2006/relationships/font" Target="fonts/FiraSansExtraCondensedMedium-boldItalic.fntdata"/><Relationship Id="rId70" Type="http://schemas.openxmlformats.org/officeDocument/2006/relationships/font" Target="fonts/FiraSansExtraCondensedMedium-italic.fntdata"/><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62" Type="http://schemas.openxmlformats.org/officeDocument/2006/relationships/slide" Target="slides/slide58.xml"/><Relationship Id="rId61" Type="http://schemas.openxmlformats.org/officeDocument/2006/relationships/slide" Target="slides/slide57.xml"/><Relationship Id="rId20" Type="http://schemas.openxmlformats.org/officeDocument/2006/relationships/slide" Target="slides/slide16.xml"/><Relationship Id="rId64" Type="http://schemas.openxmlformats.org/officeDocument/2006/relationships/font" Target="fonts/Roboto-regular.fntdata"/><Relationship Id="rId63" Type="http://schemas.openxmlformats.org/officeDocument/2006/relationships/slide" Target="slides/slide59.xml"/><Relationship Id="rId22" Type="http://schemas.openxmlformats.org/officeDocument/2006/relationships/slide" Target="slides/slide18.xml"/><Relationship Id="rId66" Type="http://schemas.openxmlformats.org/officeDocument/2006/relationships/font" Target="fonts/Roboto-italic.fntdata"/><Relationship Id="rId21" Type="http://schemas.openxmlformats.org/officeDocument/2006/relationships/slide" Target="slides/slide17.xml"/><Relationship Id="rId65" Type="http://schemas.openxmlformats.org/officeDocument/2006/relationships/font" Target="fonts/Roboto-bold.fntdata"/><Relationship Id="rId24" Type="http://schemas.openxmlformats.org/officeDocument/2006/relationships/slide" Target="slides/slide20.xml"/><Relationship Id="rId68" Type="http://schemas.openxmlformats.org/officeDocument/2006/relationships/font" Target="fonts/FiraSansExtraCondensedMedium-regular.fntdata"/><Relationship Id="rId23" Type="http://schemas.openxmlformats.org/officeDocument/2006/relationships/slide" Target="slides/slide19.xml"/><Relationship Id="rId67" Type="http://schemas.openxmlformats.org/officeDocument/2006/relationships/font" Target="fonts/Roboto-boldItalic.fntdata"/><Relationship Id="rId60" Type="http://schemas.openxmlformats.org/officeDocument/2006/relationships/slide" Target="slides/slide56.xml"/><Relationship Id="rId26" Type="http://schemas.openxmlformats.org/officeDocument/2006/relationships/slide" Target="slides/slide22.xml"/><Relationship Id="rId25" Type="http://schemas.openxmlformats.org/officeDocument/2006/relationships/slide" Target="slides/slide21.xml"/><Relationship Id="rId69" Type="http://schemas.openxmlformats.org/officeDocument/2006/relationships/font" Target="fonts/FiraSansExtraCondensedMedium-bold.fntdata"/><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slide" Target="slides/slide47.xml"/><Relationship Id="rId50" Type="http://schemas.openxmlformats.org/officeDocument/2006/relationships/slide" Target="slides/slide46.xml"/><Relationship Id="rId53" Type="http://schemas.openxmlformats.org/officeDocument/2006/relationships/slide" Target="slides/slide49.xml"/><Relationship Id="rId52" Type="http://schemas.openxmlformats.org/officeDocument/2006/relationships/slide" Target="slides/slide48.xml"/><Relationship Id="rId11" Type="http://schemas.openxmlformats.org/officeDocument/2006/relationships/slide" Target="slides/slide7.xml"/><Relationship Id="rId55" Type="http://schemas.openxmlformats.org/officeDocument/2006/relationships/slide" Target="slides/slide51.xml"/><Relationship Id="rId10" Type="http://schemas.openxmlformats.org/officeDocument/2006/relationships/slide" Target="slides/slide6.xml"/><Relationship Id="rId54" Type="http://schemas.openxmlformats.org/officeDocument/2006/relationships/slide" Target="slides/slide50.xml"/><Relationship Id="rId13" Type="http://schemas.openxmlformats.org/officeDocument/2006/relationships/slide" Target="slides/slide9.xml"/><Relationship Id="rId57" Type="http://schemas.openxmlformats.org/officeDocument/2006/relationships/slide" Target="slides/slide53.xml"/><Relationship Id="rId12" Type="http://schemas.openxmlformats.org/officeDocument/2006/relationships/slide" Target="slides/slide8.xml"/><Relationship Id="rId56" Type="http://schemas.openxmlformats.org/officeDocument/2006/relationships/slide" Target="slides/slide52.xml"/><Relationship Id="rId15" Type="http://schemas.openxmlformats.org/officeDocument/2006/relationships/slide" Target="slides/slide11.xml"/><Relationship Id="rId59" Type="http://schemas.openxmlformats.org/officeDocument/2006/relationships/slide" Target="slides/slide55.xml"/><Relationship Id="rId14" Type="http://schemas.openxmlformats.org/officeDocument/2006/relationships/slide" Target="slides/slide10.xml"/><Relationship Id="rId58" Type="http://schemas.openxmlformats.org/officeDocument/2006/relationships/slide" Target="slides/slide54.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 name="Google Shape;4;n"/>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17999"/>
              </a:lnSpc>
              <a:spcBef>
                <a:spcPts val="0"/>
              </a:spcBef>
              <a:spcAft>
                <a:spcPts val="0"/>
              </a:spcAft>
              <a:buSzPts val="1400"/>
              <a:buNone/>
              <a:defRPr b="0" i="0" sz="1400" u="none" cap="none" strike="noStrike">
                <a:latin typeface="Helvetica Neue"/>
                <a:ea typeface="Helvetica Neue"/>
                <a:cs typeface="Helvetica Neue"/>
                <a:sym typeface="Helvetica Neue"/>
              </a:defRPr>
            </a:lvl1pPr>
            <a:lvl2pPr indent="-228600" lvl="1" marL="914400" marR="0" rtl="0" algn="l">
              <a:lnSpc>
                <a:spcPct val="117999"/>
              </a:lnSpc>
              <a:spcBef>
                <a:spcPts val="0"/>
              </a:spcBef>
              <a:spcAft>
                <a:spcPts val="0"/>
              </a:spcAft>
              <a:buSzPts val="1400"/>
              <a:buNone/>
              <a:defRPr b="0" i="0" sz="1400" u="none" cap="none" strike="noStrike">
                <a:latin typeface="Helvetica Neue"/>
                <a:ea typeface="Helvetica Neue"/>
                <a:cs typeface="Helvetica Neue"/>
                <a:sym typeface="Helvetica Neue"/>
              </a:defRPr>
            </a:lvl2pPr>
            <a:lvl3pPr indent="-228600" lvl="2" marL="1371600" marR="0" rtl="0" algn="l">
              <a:lnSpc>
                <a:spcPct val="117999"/>
              </a:lnSpc>
              <a:spcBef>
                <a:spcPts val="0"/>
              </a:spcBef>
              <a:spcAft>
                <a:spcPts val="0"/>
              </a:spcAft>
              <a:buSzPts val="1400"/>
              <a:buNone/>
              <a:defRPr b="0" i="0" sz="1400" u="none" cap="none" strike="noStrike">
                <a:latin typeface="Helvetica Neue"/>
                <a:ea typeface="Helvetica Neue"/>
                <a:cs typeface="Helvetica Neue"/>
                <a:sym typeface="Helvetica Neue"/>
              </a:defRPr>
            </a:lvl3pPr>
            <a:lvl4pPr indent="-228600" lvl="3" marL="1828800" marR="0" rtl="0" algn="l">
              <a:lnSpc>
                <a:spcPct val="117999"/>
              </a:lnSpc>
              <a:spcBef>
                <a:spcPts val="0"/>
              </a:spcBef>
              <a:spcAft>
                <a:spcPts val="0"/>
              </a:spcAft>
              <a:buSzPts val="1400"/>
              <a:buNone/>
              <a:defRPr b="0" i="0" sz="1400" u="none" cap="none" strike="noStrike">
                <a:latin typeface="Helvetica Neue"/>
                <a:ea typeface="Helvetica Neue"/>
                <a:cs typeface="Helvetica Neue"/>
                <a:sym typeface="Helvetica Neue"/>
              </a:defRPr>
            </a:lvl4pPr>
            <a:lvl5pPr indent="-228600" lvl="4" marL="2286000" marR="0" rtl="0" algn="l">
              <a:lnSpc>
                <a:spcPct val="117999"/>
              </a:lnSpc>
              <a:spcBef>
                <a:spcPts val="0"/>
              </a:spcBef>
              <a:spcAft>
                <a:spcPts val="0"/>
              </a:spcAft>
              <a:buSzPts val="1400"/>
              <a:buNone/>
              <a:defRPr b="0" i="0" sz="1400" u="none" cap="none" strike="noStrike">
                <a:latin typeface="Helvetica Neue"/>
                <a:ea typeface="Helvetica Neue"/>
                <a:cs typeface="Helvetica Neue"/>
                <a:sym typeface="Helvetica Neue"/>
              </a:defRPr>
            </a:lvl5pPr>
            <a:lvl6pPr indent="-228600" lvl="5" marL="2743200" marR="0" rtl="0" algn="l">
              <a:lnSpc>
                <a:spcPct val="117999"/>
              </a:lnSpc>
              <a:spcBef>
                <a:spcPts val="0"/>
              </a:spcBef>
              <a:spcAft>
                <a:spcPts val="0"/>
              </a:spcAft>
              <a:buSzPts val="1400"/>
              <a:buNone/>
              <a:defRPr b="0" i="0" sz="1400" u="none" cap="none" strike="noStrike">
                <a:latin typeface="Helvetica Neue"/>
                <a:ea typeface="Helvetica Neue"/>
                <a:cs typeface="Helvetica Neue"/>
                <a:sym typeface="Helvetica Neue"/>
              </a:defRPr>
            </a:lvl6pPr>
            <a:lvl7pPr indent="-228600" lvl="6" marL="3200400" marR="0" rtl="0" algn="l">
              <a:lnSpc>
                <a:spcPct val="117999"/>
              </a:lnSpc>
              <a:spcBef>
                <a:spcPts val="0"/>
              </a:spcBef>
              <a:spcAft>
                <a:spcPts val="0"/>
              </a:spcAft>
              <a:buSzPts val="1400"/>
              <a:buNone/>
              <a:defRPr b="0" i="0" sz="1400" u="none" cap="none" strike="noStrike">
                <a:latin typeface="Helvetica Neue"/>
                <a:ea typeface="Helvetica Neue"/>
                <a:cs typeface="Helvetica Neue"/>
                <a:sym typeface="Helvetica Neue"/>
              </a:defRPr>
            </a:lvl7pPr>
            <a:lvl8pPr indent="-228600" lvl="7" marL="3657600" marR="0" rtl="0" algn="l">
              <a:lnSpc>
                <a:spcPct val="117999"/>
              </a:lnSpc>
              <a:spcBef>
                <a:spcPts val="0"/>
              </a:spcBef>
              <a:spcAft>
                <a:spcPts val="0"/>
              </a:spcAft>
              <a:buSzPts val="1400"/>
              <a:buNone/>
              <a:defRPr b="0" i="0" sz="1400" u="none" cap="none" strike="noStrike">
                <a:latin typeface="Helvetica Neue"/>
                <a:ea typeface="Helvetica Neue"/>
                <a:cs typeface="Helvetica Neue"/>
                <a:sym typeface="Helvetica Neue"/>
              </a:defRPr>
            </a:lvl8pPr>
            <a:lvl9pPr indent="-228600" lvl="8" marL="4114800" marR="0" rtl="0" algn="l">
              <a:lnSpc>
                <a:spcPct val="117999"/>
              </a:lnSpc>
              <a:spcBef>
                <a:spcPts val="0"/>
              </a:spcBef>
              <a:spcAft>
                <a:spcPts val="0"/>
              </a:spcAft>
              <a:buSzPts val="1400"/>
              <a:buNone/>
              <a:defRPr b="0" i="0" sz="1400" u="none" cap="none" strike="noStrike">
                <a:latin typeface="Helvetica Neue"/>
                <a:ea typeface="Helvetica Neue"/>
                <a:cs typeface="Helvetica Neue"/>
                <a:sym typeface="Helvetica Neue"/>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 name="Shape 30"/>
        <p:cNvGrpSpPr/>
        <p:nvPr/>
      </p:nvGrpSpPr>
      <p:grpSpPr>
        <a:xfrm>
          <a:off x="0" y="0"/>
          <a:ext cx="0" cy="0"/>
          <a:chOff x="0" y="0"/>
          <a:chExt cx="0" cy="0"/>
        </a:xfrm>
      </p:grpSpPr>
      <p:sp>
        <p:nvSpPr>
          <p:cNvPr id="31" name="Google Shape;31;p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 name="Google Shape;32;p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p9: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5" name="Google Shape;185;p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p1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3" name="Google Shape;203;p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p1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6" name="Google Shape;216;p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p12: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9" name="Google Shape;229;p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p14: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3" name="Google Shape;243;p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p15: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6" name="Google Shape;256;p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p1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0" name="Google Shape;270;p1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p17: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5" name="Google Shape;285;p1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329a1884e10_0_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0" name="Google Shape;300;g329a1884e10_0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329a1884e10_0_14: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5" name="Google Shape;315;g329a1884e10_0_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 name="Shape 41"/>
        <p:cNvGrpSpPr/>
        <p:nvPr/>
      </p:nvGrpSpPr>
      <p:grpSpPr>
        <a:xfrm>
          <a:off x="0" y="0"/>
          <a:ext cx="0" cy="0"/>
          <a:chOff x="0" y="0"/>
          <a:chExt cx="0" cy="0"/>
        </a:xfrm>
      </p:grpSpPr>
      <p:sp>
        <p:nvSpPr>
          <p:cNvPr id="42" name="Google Shape;42;p2: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 name="Google Shape;43;p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p18: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0" name="Google Shape;330;p1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p19: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6" name="Google Shape;386;p1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p2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2" name="Google Shape;402;p2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p2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7" name="Google Shape;417;p2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p22: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5" name="Google Shape;475;p2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p23: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3" name="Google Shape;493;p2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 name="Shape 510"/>
        <p:cNvGrpSpPr/>
        <p:nvPr/>
      </p:nvGrpSpPr>
      <p:grpSpPr>
        <a:xfrm>
          <a:off x="0" y="0"/>
          <a:ext cx="0" cy="0"/>
          <a:chOff x="0" y="0"/>
          <a:chExt cx="0" cy="0"/>
        </a:xfrm>
      </p:grpSpPr>
      <p:sp>
        <p:nvSpPr>
          <p:cNvPr id="511" name="Google Shape;511;p24: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2" name="Google Shape;512;p2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 name="Shape 525"/>
        <p:cNvGrpSpPr/>
        <p:nvPr/>
      </p:nvGrpSpPr>
      <p:grpSpPr>
        <a:xfrm>
          <a:off x="0" y="0"/>
          <a:ext cx="0" cy="0"/>
          <a:chOff x="0" y="0"/>
          <a:chExt cx="0" cy="0"/>
        </a:xfrm>
      </p:grpSpPr>
      <p:sp>
        <p:nvSpPr>
          <p:cNvPr id="526" name="Google Shape;526;p25: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7" name="Google Shape;527;p2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 name="Shape 538"/>
        <p:cNvGrpSpPr/>
        <p:nvPr/>
      </p:nvGrpSpPr>
      <p:grpSpPr>
        <a:xfrm>
          <a:off x="0" y="0"/>
          <a:ext cx="0" cy="0"/>
          <a:chOff x="0" y="0"/>
          <a:chExt cx="0" cy="0"/>
        </a:xfrm>
      </p:grpSpPr>
      <p:sp>
        <p:nvSpPr>
          <p:cNvPr id="539" name="Google Shape;539;p2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0" name="Google Shape;540;p2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0" name="Shape 550"/>
        <p:cNvGrpSpPr/>
        <p:nvPr/>
      </p:nvGrpSpPr>
      <p:grpSpPr>
        <a:xfrm>
          <a:off x="0" y="0"/>
          <a:ext cx="0" cy="0"/>
          <a:chOff x="0" y="0"/>
          <a:chExt cx="0" cy="0"/>
        </a:xfrm>
      </p:grpSpPr>
      <p:sp>
        <p:nvSpPr>
          <p:cNvPr id="551" name="Google Shape;551;p27: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2" name="Google Shape;552;p2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p3: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0" name="Google Shape;100;p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2" name="Shape 562"/>
        <p:cNvGrpSpPr/>
        <p:nvPr/>
      </p:nvGrpSpPr>
      <p:grpSpPr>
        <a:xfrm>
          <a:off x="0" y="0"/>
          <a:ext cx="0" cy="0"/>
          <a:chOff x="0" y="0"/>
          <a:chExt cx="0" cy="0"/>
        </a:xfrm>
      </p:grpSpPr>
      <p:sp>
        <p:nvSpPr>
          <p:cNvPr id="563" name="Google Shape;563;p28: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4" name="Google Shape;564;p2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 name="Shape 574"/>
        <p:cNvGrpSpPr/>
        <p:nvPr/>
      </p:nvGrpSpPr>
      <p:grpSpPr>
        <a:xfrm>
          <a:off x="0" y="0"/>
          <a:ext cx="0" cy="0"/>
          <a:chOff x="0" y="0"/>
          <a:chExt cx="0" cy="0"/>
        </a:xfrm>
      </p:grpSpPr>
      <p:sp>
        <p:nvSpPr>
          <p:cNvPr id="575" name="Google Shape;575;p29: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6" name="Google Shape;576;p2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6" name="Shape 586"/>
        <p:cNvGrpSpPr/>
        <p:nvPr/>
      </p:nvGrpSpPr>
      <p:grpSpPr>
        <a:xfrm>
          <a:off x="0" y="0"/>
          <a:ext cx="0" cy="0"/>
          <a:chOff x="0" y="0"/>
          <a:chExt cx="0" cy="0"/>
        </a:xfrm>
      </p:grpSpPr>
      <p:sp>
        <p:nvSpPr>
          <p:cNvPr id="587" name="Google Shape;587;p3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8" name="Google Shape;588;p3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1" name="Shape 601"/>
        <p:cNvGrpSpPr/>
        <p:nvPr/>
      </p:nvGrpSpPr>
      <p:grpSpPr>
        <a:xfrm>
          <a:off x="0" y="0"/>
          <a:ext cx="0" cy="0"/>
          <a:chOff x="0" y="0"/>
          <a:chExt cx="0" cy="0"/>
        </a:xfrm>
      </p:grpSpPr>
      <p:sp>
        <p:nvSpPr>
          <p:cNvPr id="602" name="Google Shape;602;p3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03" name="Google Shape;603;p3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3" name="Shape 613"/>
        <p:cNvGrpSpPr/>
        <p:nvPr/>
      </p:nvGrpSpPr>
      <p:grpSpPr>
        <a:xfrm>
          <a:off x="0" y="0"/>
          <a:ext cx="0" cy="0"/>
          <a:chOff x="0" y="0"/>
          <a:chExt cx="0" cy="0"/>
        </a:xfrm>
      </p:grpSpPr>
      <p:sp>
        <p:nvSpPr>
          <p:cNvPr id="614" name="Google Shape;614;p32: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15" name="Google Shape;615;p3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5" name="Shape 625"/>
        <p:cNvGrpSpPr/>
        <p:nvPr/>
      </p:nvGrpSpPr>
      <p:grpSpPr>
        <a:xfrm>
          <a:off x="0" y="0"/>
          <a:ext cx="0" cy="0"/>
          <a:chOff x="0" y="0"/>
          <a:chExt cx="0" cy="0"/>
        </a:xfrm>
      </p:grpSpPr>
      <p:sp>
        <p:nvSpPr>
          <p:cNvPr id="626" name="Google Shape;626;p33: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27" name="Google Shape;627;p3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8" name="Shape 638"/>
        <p:cNvGrpSpPr/>
        <p:nvPr/>
      </p:nvGrpSpPr>
      <p:grpSpPr>
        <a:xfrm>
          <a:off x="0" y="0"/>
          <a:ext cx="0" cy="0"/>
          <a:chOff x="0" y="0"/>
          <a:chExt cx="0" cy="0"/>
        </a:xfrm>
      </p:grpSpPr>
      <p:sp>
        <p:nvSpPr>
          <p:cNvPr id="639" name="Google Shape;639;p3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40" name="Google Shape;640;p3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0" name="Shape 650"/>
        <p:cNvGrpSpPr/>
        <p:nvPr/>
      </p:nvGrpSpPr>
      <p:grpSpPr>
        <a:xfrm>
          <a:off x="0" y="0"/>
          <a:ext cx="0" cy="0"/>
          <a:chOff x="0" y="0"/>
          <a:chExt cx="0" cy="0"/>
        </a:xfrm>
      </p:grpSpPr>
      <p:sp>
        <p:nvSpPr>
          <p:cNvPr id="651" name="Google Shape;651;p37: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52" name="Google Shape;652;p3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9" name="Shape 669"/>
        <p:cNvGrpSpPr/>
        <p:nvPr/>
      </p:nvGrpSpPr>
      <p:grpSpPr>
        <a:xfrm>
          <a:off x="0" y="0"/>
          <a:ext cx="0" cy="0"/>
          <a:chOff x="0" y="0"/>
          <a:chExt cx="0" cy="0"/>
        </a:xfrm>
      </p:grpSpPr>
      <p:sp>
        <p:nvSpPr>
          <p:cNvPr id="670" name="Google Shape;670;p38: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71" name="Google Shape;671;p3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0" name="Shape 690"/>
        <p:cNvGrpSpPr/>
        <p:nvPr/>
      </p:nvGrpSpPr>
      <p:grpSpPr>
        <a:xfrm>
          <a:off x="0" y="0"/>
          <a:ext cx="0" cy="0"/>
          <a:chOff x="0" y="0"/>
          <a:chExt cx="0" cy="0"/>
        </a:xfrm>
      </p:grpSpPr>
      <p:sp>
        <p:nvSpPr>
          <p:cNvPr id="691" name="Google Shape;691;p39: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92" name="Google Shape;692;p3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p4: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1" name="Google Shape;111;p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1" name="Shape 711"/>
        <p:cNvGrpSpPr/>
        <p:nvPr/>
      </p:nvGrpSpPr>
      <p:grpSpPr>
        <a:xfrm>
          <a:off x="0" y="0"/>
          <a:ext cx="0" cy="0"/>
          <a:chOff x="0" y="0"/>
          <a:chExt cx="0" cy="0"/>
        </a:xfrm>
      </p:grpSpPr>
      <p:sp>
        <p:nvSpPr>
          <p:cNvPr id="712" name="Google Shape;712;p4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13" name="Google Shape;713;p4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2" name="Shape 732"/>
        <p:cNvGrpSpPr/>
        <p:nvPr/>
      </p:nvGrpSpPr>
      <p:grpSpPr>
        <a:xfrm>
          <a:off x="0" y="0"/>
          <a:ext cx="0" cy="0"/>
          <a:chOff x="0" y="0"/>
          <a:chExt cx="0" cy="0"/>
        </a:xfrm>
      </p:grpSpPr>
      <p:sp>
        <p:nvSpPr>
          <p:cNvPr id="733" name="Google Shape;733;p4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34" name="Google Shape;734;p4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3" name="Shape 753"/>
        <p:cNvGrpSpPr/>
        <p:nvPr/>
      </p:nvGrpSpPr>
      <p:grpSpPr>
        <a:xfrm>
          <a:off x="0" y="0"/>
          <a:ext cx="0" cy="0"/>
          <a:chOff x="0" y="0"/>
          <a:chExt cx="0" cy="0"/>
        </a:xfrm>
      </p:grpSpPr>
      <p:sp>
        <p:nvSpPr>
          <p:cNvPr id="754" name="Google Shape;754;p42: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55" name="Google Shape;755;p4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3" name="Shape 773"/>
        <p:cNvGrpSpPr/>
        <p:nvPr/>
      </p:nvGrpSpPr>
      <p:grpSpPr>
        <a:xfrm>
          <a:off x="0" y="0"/>
          <a:ext cx="0" cy="0"/>
          <a:chOff x="0" y="0"/>
          <a:chExt cx="0" cy="0"/>
        </a:xfrm>
      </p:grpSpPr>
      <p:sp>
        <p:nvSpPr>
          <p:cNvPr id="774" name="Google Shape;774;p43: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75" name="Google Shape;775;p4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4" name="Shape 794"/>
        <p:cNvGrpSpPr/>
        <p:nvPr/>
      </p:nvGrpSpPr>
      <p:grpSpPr>
        <a:xfrm>
          <a:off x="0" y="0"/>
          <a:ext cx="0" cy="0"/>
          <a:chOff x="0" y="0"/>
          <a:chExt cx="0" cy="0"/>
        </a:xfrm>
      </p:grpSpPr>
      <p:sp>
        <p:nvSpPr>
          <p:cNvPr id="795" name="Google Shape;795;p44: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96" name="Google Shape;796;p4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5" name="Shape 815"/>
        <p:cNvGrpSpPr/>
        <p:nvPr/>
      </p:nvGrpSpPr>
      <p:grpSpPr>
        <a:xfrm>
          <a:off x="0" y="0"/>
          <a:ext cx="0" cy="0"/>
          <a:chOff x="0" y="0"/>
          <a:chExt cx="0" cy="0"/>
        </a:xfrm>
      </p:grpSpPr>
      <p:sp>
        <p:nvSpPr>
          <p:cNvPr id="816" name="Google Shape;816;p45: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17" name="Google Shape;817;p4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6" name="Shape 836"/>
        <p:cNvGrpSpPr/>
        <p:nvPr/>
      </p:nvGrpSpPr>
      <p:grpSpPr>
        <a:xfrm>
          <a:off x="0" y="0"/>
          <a:ext cx="0" cy="0"/>
          <a:chOff x="0" y="0"/>
          <a:chExt cx="0" cy="0"/>
        </a:xfrm>
      </p:grpSpPr>
      <p:sp>
        <p:nvSpPr>
          <p:cNvPr id="837" name="Google Shape;837;p4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38" name="Google Shape;838;p4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7" name="Shape 857"/>
        <p:cNvGrpSpPr/>
        <p:nvPr/>
      </p:nvGrpSpPr>
      <p:grpSpPr>
        <a:xfrm>
          <a:off x="0" y="0"/>
          <a:ext cx="0" cy="0"/>
          <a:chOff x="0" y="0"/>
          <a:chExt cx="0" cy="0"/>
        </a:xfrm>
      </p:grpSpPr>
      <p:sp>
        <p:nvSpPr>
          <p:cNvPr id="858" name="Google Shape;858;p47: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59" name="Google Shape;859;p4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9" name="Shape 879"/>
        <p:cNvGrpSpPr/>
        <p:nvPr/>
      </p:nvGrpSpPr>
      <p:grpSpPr>
        <a:xfrm>
          <a:off x="0" y="0"/>
          <a:ext cx="0" cy="0"/>
          <a:chOff x="0" y="0"/>
          <a:chExt cx="0" cy="0"/>
        </a:xfrm>
      </p:grpSpPr>
      <p:sp>
        <p:nvSpPr>
          <p:cNvPr id="880" name="Google Shape;880;p48: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81" name="Google Shape;881;p4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6" name="Shape 936"/>
        <p:cNvGrpSpPr/>
        <p:nvPr/>
      </p:nvGrpSpPr>
      <p:grpSpPr>
        <a:xfrm>
          <a:off x="0" y="0"/>
          <a:ext cx="0" cy="0"/>
          <a:chOff x="0" y="0"/>
          <a:chExt cx="0" cy="0"/>
        </a:xfrm>
      </p:grpSpPr>
      <p:sp>
        <p:nvSpPr>
          <p:cNvPr id="937" name="Google Shape;937;p49: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38" name="Google Shape;938;p4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p5: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2" name="Google Shape;122;p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9" name="Shape 949"/>
        <p:cNvGrpSpPr/>
        <p:nvPr/>
      </p:nvGrpSpPr>
      <p:grpSpPr>
        <a:xfrm>
          <a:off x="0" y="0"/>
          <a:ext cx="0" cy="0"/>
          <a:chOff x="0" y="0"/>
          <a:chExt cx="0" cy="0"/>
        </a:xfrm>
      </p:grpSpPr>
      <p:sp>
        <p:nvSpPr>
          <p:cNvPr id="950" name="Google Shape;950;p5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51" name="Google Shape;951;p5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2" name="Shape 962"/>
        <p:cNvGrpSpPr/>
        <p:nvPr/>
      </p:nvGrpSpPr>
      <p:grpSpPr>
        <a:xfrm>
          <a:off x="0" y="0"/>
          <a:ext cx="0" cy="0"/>
          <a:chOff x="0" y="0"/>
          <a:chExt cx="0" cy="0"/>
        </a:xfrm>
      </p:grpSpPr>
      <p:sp>
        <p:nvSpPr>
          <p:cNvPr id="963" name="Google Shape;963;p5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64" name="Google Shape;964;p5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4" name="Shape 974"/>
        <p:cNvGrpSpPr/>
        <p:nvPr/>
      </p:nvGrpSpPr>
      <p:grpSpPr>
        <a:xfrm>
          <a:off x="0" y="0"/>
          <a:ext cx="0" cy="0"/>
          <a:chOff x="0" y="0"/>
          <a:chExt cx="0" cy="0"/>
        </a:xfrm>
      </p:grpSpPr>
      <p:sp>
        <p:nvSpPr>
          <p:cNvPr id="975" name="Google Shape;975;p52: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76" name="Google Shape;976;p5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7" name="Shape 987"/>
        <p:cNvGrpSpPr/>
        <p:nvPr/>
      </p:nvGrpSpPr>
      <p:grpSpPr>
        <a:xfrm>
          <a:off x="0" y="0"/>
          <a:ext cx="0" cy="0"/>
          <a:chOff x="0" y="0"/>
          <a:chExt cx="0" cy="0"/>
        </a:xfrm>
      </p:grpSpPr>
      <p:sp>
        <p:nvSpPr>
          <p:cNvPr id="988" name="Google Shape;988;p53: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89" name="Google Shape;989;p5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1" name="Shape 1001"/>
        <p:cNvGrpSpPr/>
        <p:nvPr/>
      </p:nvGrpSpPr>
      <p:grpSpPr>
        <a:xfrm>
          <a:off x="0" y="0"/>
          <a:ext cx="0" cy="0"/>
          <a:chOff x="0" y="0"/>
          <a:chExt cx="0" cy="0"/>
        </a:xfrm>
      </p:grpSpPr>
      <p:sp>
        <p:nvSpPr>
          <p:cNvPr id="1002" name="Google Shape;1002;p54: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03" name="Google Shape;1003;p5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5" name="Shape 1015"/>
        <p:cNvGrpSpPr/>
        <p:nvPr/>
      </p:nvGrpSpPr>
      <p:grpSpPr>
        <a:xfrm>
          <a:off x="0" y="0"/>
          <a:ext cx="0" cy="0"/>
          <a:chOff x="0" y="0"/>
          <a:chExt cx="0" cy="0"/>
        </a:xfrm>
      </p:grpSpPr>
      <p:sp>
        <p:nvSpPr>
          <p:cNvPr id="1016" name="Google Shape;1016;p55: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17" name="Google Shape;1017;p5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0" name="Shape 1030"/>
        <p:cNvGrpSpPr/>
        <p:nvPr/>
      </p:nvGrpSpPr>
      <p:grpSpPr>
        <a:xfrm>
          <a:off x="0" y="0"/>
          <a:ext cx="0" cy="0"/>
          <a:chOff x="0" y="0"/>
          <a:chExt cx="0" cy="0"/>
        </a:xfrm>
      </p:grpSpPr>
      <p:sp>
        <p:nvSpPr>
          <p:cNvPr id="1031" name="Google Shape;1031;p57: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32" name="Google Shape;1032;p5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3" name="Shape 1043"/>
        <p:cNvGrpSpPr/>
        <p:nvPr/>
      </p:nvGrpSpPr>
      <p:grpSpPr>
        <a:xfrm>
          <a:off x="0" y="0"/>
          <a:ext cx="0" cy="0"/>
          <a:chOff x="0" y="0"/>
          <a:chExt cx="0" cy="0"/>
        </a:xfrm>
      </p:grpSpPr>
      <p:sp>
        <p:nvSpPr>
          <p:cNvPr id="1044" name="Google Shape;1044;p58: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45" name="Google Shape;1045;p5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6" name="Shape 1056"/>
        <p:cNvGrpSpPr/>
        <p:nvPr/>
      </p:nvGrpSpPr>
      <p:grpSpPr>
        <a:xfrm>
          <a:off x="0" y="0"/>
          <a:ext cx="0" cy="0"/>
          <a:chOff x="0" y="0"/>
          <a:chExt cx="0" cy="0"/>
        </a:xfrm>
      </p:grpSpPr>
      <p:sp>
        <p:nvSpPr>
          <p:cNvPr id="1057" name="Google Shape;1057;p59: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58" name="Google Shape;1058;p5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9" name="Shape 1069"/>
        <p:cNvGrpSpPr/>
        <p:nvPr/>
      </p:nvGrpSpPr>
      <p:grpSpPr>
        <a:xfrm>
          <a:off x="0" y="0"/>
          <a:ext cx="0" cy="0"/>
          <a:chOff x="0" y="0"/>
          <a:chExt cx="0" cy="0"/>
        </a:xfrm>
      </p:grpSpPr>
      <p:sp>
        <p:nvSpPr>
          <p:cNvPr id="1070" name="Google Shape;1070;p6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71" name="Google Shape;1071;p6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p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5" name="Google Shape;135;p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329a1884e10_1_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7" name="Google Shape;147;g329a1884e10_1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p7: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9" name="Google Shape;159;p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p8: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2" name="Google Shape;172;p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Subtitle" type="tx">
  <p:cSld name="TITLE_AND_BODY">
    <p:spTree>
      <p:nvGrpSpPr>
        <p:cNvPr id="8" name="Shape 8"/>
        <p:cNvGrpSpPr/>
        <p:nvPr/>
      </p:nvGrpSpPr>
      <p:grpSpPr>
        <a:xfrm>
          <a:off x="0" y="0"/>
          <a:ext cx="0" cy="0"/>
          <a:chOff x="0" y="0"/>
          <a:chExt cx="0" cy="0"/>
        </a:xfrm>
      </p:grpSpPr>
      <p:sp>
        <p:nvSpPr>
          <p:cNvPr id="9" name="Google Shape;9;p62"/>
          <p:cNvSpPr txBox="1"/>
          <p:nvPr>
            <p:ph type="title"/>
          </p:nvPr>
        </p:nvSpPr>
        <p:spPr>
          <a:xfrm>
            <a:off x="892968" y="1151929"/>
            <a:ext cx="7358064" cy="2321720"/>
          </a:xfrm>
          <a:prstGeom prst="rect">
            <a:avLst/>
          </a:prstGeom>
          <a:noFill/>
          <a:ln>
            <a:noFill/>
          </a:ln>
        </p:spPr>
        <p:txBody>
          <a:bodyPr anchorCtr="0" anchor="b" bIns="0" lIns="0" spcFirstLastPara="1" rIns="0" wrap="square" tIns="0">
            <a:norm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 name="Google Shape;10;p62"/>
          <p:cNvSpPr txBox="1"/>
          <p:nvPr>
            <p:ph idx="1" type="body"/>
          </p:nvPr>
        </p:nvSpPr>
        <p:spPr>
          <a:xfrm>
            <a:off x="892968" y="3536156"/>
            <a:ext cx="7358064" cy="794743"/>
          </a:xfrm>
          <a:prstGeom prst="rect">
            <a:avLst/>
          </a:prstGeom>
          <a:noFill/>
          <a:ln>
            <a:noFill/>
          </a:ln>
        </p:spPr>
        <p:txBody>
          <a:bodyPr anchorCtr="0" anchor="t" bIns="0" lIns="0" spcFirstLastPara="1" rIns="0" wrap="square" tIns="0">
            <a:normAutofit/>
          </a:bodyPr>
          <a:lstStyle>
            <a:lvl1pPr indent="-228600" lvl="0" marL="457200" algn="ctr">
              <a:spcBef>
                <a:spcPts val="0"/>
              </a:spcBef>
              <a:spcAft>
                <a:spcPts val="0"/>
              </a:spcAft>
              <a:buSzPts val="2200"/>
              <a:buFont typeface="Helvetica Neue Light"/>
              <a:buNone/>
              <a:defRPr sz="2200"/>
            </a:lvl1pPr>
            <a:lvl2pPr indent="-228600" lvl="1" marL="914400" algn="ctr">
              <a:spcBef>
                <a:spcPts val="0"/>
              </a:spcBef>
              <a:spcAft>
                <a:spcPts val="0"/>
              </a:spcAft>
              <a:buSzPts val="2200"/>
              <a:buFont typeface="Helvetica Neue Light"/>
              <a:buNone/>
              <a:defRPr sz="2200"/>
            </a:lvl2pPr>
            <a:lvl3pPr indent="-228600" lvl="2" marL="1371600" algn="ctr">
              <a:spcBef>
                <a:spcPts val="0"/>
              </a:spcBef>
              <a:spcAft>
                <a:spcPts val="0"/>
              </a:spcAft>
              <a:buSzPts val="2200"/>
              <a:buFont typeface="Helvetica Neue Light"/>
              <a:buNone/>
              <a:defRPr sz="2200"/>
            </a:lvl3pPr>
            <a:lvl4pPr indent="-228600" lvl="3" marL="1828800" algn="ctr">
              <a:spcBef>
                <a:spcPts val="0"/>
              </a:spcBef>
              <a:spcAft>
                <a:spcPts val="0"/>
              </a:spcAft>
              <a:buSzPts val="2200"/>
              <a:buFont typeface="Helvetica Neue Light"/>
              <a:buNone/>
              <a:defRPr sz="2200"/>
            </a:lvl4pPr>
            <a:lvl5pPr indent="-228600" lvl="4" marL="2286000" algn="ctr">
              <a:spcBef>
                <a:spcPts val="0"/>
              </a:spcBef>
              <a:spcAft>
                <a:spcPts val="0"/>
              </a:spcAft>
              <a:buSzPts val="2200"/>
              <a:buFont typeface="Helvetica Neue Light"/>
              <a:buNone/>
              <a:defRPr sz="2200"/>
            </a:lvl5pPr>
            <a:lvl6pPr indent="-314325" lvl="5" marL="2743200" algn="l">
              <a:spcBef>
                <a:spcPts val="4200"/>
              </a:spcBef>
              <a:spcAft>
                <a:spcPts val="0"/>
              </a:spcAft>
              <a:buSzPts val="1350"/>
              <a:buChar char="•"/>
              <a:defRPr/>
            </a:lvl6pPr>
            <a:lvl7pPr indent="-314325" lvl="6" marL="3200400" algn="l">
              <a:spcBef>
                <a:spcPts val="4200"/>
              </a:spcBef>
              <a:spcAft>
                <a:spcPts val="0"/>
              </a:spcAft>
              <a:buSzPts val="1350"/>
              <a:buChar char="•"/>
              <a:defRPr/>
            </a:lvl7pPr>
            <a:lvl8pPr indent="-314325" lvl="7" marL="3657600" algn="l">
              <a:spcBef>
                <a:spcPts val="4200"/>
              </a:spcBef>
              <a:spcAft>
                <a:spcPts val="0"/>
              </a:spcAft>
              <a:buSzPts val="1350"/>
              <a:buChar char="•"/>
              <a:defRPr/>
            </a:lvl8pPr>
            <a:lvl9pPr indent="-314325" lvl="8" marL="4114800" algn="l">
              <a:spcBef>
                <a:spcPts val="4200"/>
              </a:spcBef>
              <a:spcAft>
                <a:spcPts val="0"/>
              </a:spcAft>
              <a:buSzPts val="1350"/>
              <a:buChar char="•"/>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
  <p:cSld name="Photo">
    <p:spTree>
      <p:nvGrpSpPr>
        <p:cNvPr id="28" name="Shape 28"/>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29" name="Shape 29"/>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Center">
  <p:cSld name="Title - Center">
    <p:spTree>
      <p:nvGrpSpPr>
        <p:cNvPr id="11" name="Shape 11"/>
        <p:cNvGrpSpPr/>
        <p:nvPr/>
      </p:nvGrpSpPr>
      <p:grpSpPr>
        <a:xfrm>
          <a:off x="0" y="0"/>
          <a:ext cx="0" cy="0"/>
          <a:chOff x="0" y="0"/>
          <a:chExt cx="0" cy="0"/>
        </a:xfrm>
      </p:grpSpPr>
      <p:sp>
        <p:nvSpPr>
          <p:cNvPr id="12" name="Google Shape;12;p63"/>
          <p:cNvSpPr txBox="1"/>
          <p:nvPr>
            <p:ph type="title"/>
          </p:nvPr>
        </p:nvSpPr>
        <p:spPr>
          <a:xfrm>
            <a:off x="892968" y="2268140"/>
            <a:ext cx="7358064" cy="2321720"/>
          </a:xfrm>
          <a:prstGeom prst="rect">
            <a:avLst/>
          </a:prstGeom>
          <a:noFill/>
          <a:ln>
            <a:noFill/>
          </a:ln>
        </p:spPr>
        <p:txBody>
          <a:bodyPr anchorCtr="0" anchor="ctr" bIns="0" lIns="0" spcFirstLastPara="1" rIns="0" wrap="square" tIns="0">
            <a:norm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 - Vertical">
  <p:cSld name="Photo - Vertical">
    <p:spTree>
      <p:nvGrpSpPr>
        <p:cNvPr id="13" name="Shape 13"/>
        <p:cNvGrpSpPr/>
        <p:nvPr/>
      </p:nvGrpSpPr>
      <p:grpSpPr>
        <a:xfrm>
          <a:off x="0" y="0"/>
          <a:ext cx="0" cy="0"/>
          <a:chOff x="0" y="0"/>
          <a:chExt cx="0" cy="0"/>
        </a:xfrm>
      </p:grpSpPr>
      <p:sp>
        <p:nvSpPr>
          <p:cNvPr id="14" name="Google Shape;14;p64"/>
          <p:cNvSpPr txBox="1"/>
          <p:nvPr>
            <p:ph type="title"/>
          </p:nvPr>
        </p:nvSpPr>
        <p:spPr>
          <a:xfrm>
            <a:off x="669726" y="446484"/>
            <a:ext cx="3750470" cy="2803923"/>
          </a:xfrm>
          <a:prstGeom prst="rect">
            <a:avLst/>
          </a:prstGeom>
          <a:noFill/>
          <a:ln>
            <a:noFill/>
          </a:ln>
        </p:spPr>
        <p:txBody>
          <a:bodyPr anchorCtr="0" anchor="b" bIns="0" lIns="0" spcFirstLastPara="1" rIns="0" wrap="square" tIns="0">
            <a:normAutofit/>
          </a:bodyPr>
          <a:lstStyle>
            <a:lvl1pPr lvl="0" algn="ctr">
              <a:spcBef>
                <a:spcPts val="0"/>
              </a:spcBef>
              <a:spcAft>
                <a:spcPts val="0"/>
              </a:spcAft>
              <a:buSzPts val="1400"/>
              <a:buNone/>
              <a:defRPr sz="4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 name="Google Shape;15;p64"/>
          <p:cNvSpPr txBox="1"/>
          <p:nvPr>
            <p:ph idx="1" type="body"/>
          </p:nvPr>
        </p:nvSpPr>
        <p:spPr>
          <a:xfrm>
            <a:off x="669726" y="3348632"/>
            <a:ext cx="3750470" cy="2884290"/>
          </a:xfrm>
          <a:prstGeom prst="rect">
            <a:avLst/>
          </a:prstGeom>
          <a:noFill/>
          <a:ln>
            <a:noFill/>
          </a:ln>
        </p:spPr>
        <p:txBody>
          <a:bodyPr anchorCtr="0" anchor="t" bIns="0" lIns="0" spcFirstLastPara="1" rIns="0" wrap="square" tIns="0">
            <a:normAutofit/>
          </a:bodyPr>
          <a:lstStyle>
            <a:lvl1pPr indent="-228600" lvl="0" marL="457200" algn="ctr">
              <a:spcBef>
                <a:spcPts val="0"/>
              </a:spcBef>
              <a:spcAft>
                <a:spcPts val="0"/>
              </a:spcAft>
              <a:buSzPts val="2200"/>
              <a:buFont typeface="Helvetica Neue Light"/>
              <a:buNone/>
              <a:defRPr sz="2200"/>
            </a:lvl1pPr>
            <a:lvl2pPr indent="-228600" lvl="1" marL="914400" algn="ctr">
              <a:spcBef>
                <a:spcPts val="0"/>
              </a:spcBef>
              <a:spcAft>
                <a:spcPts val="0"/>
              </a:spcAft>
              <a:buSzPts val="2200"/>
              <a:buFont typeface="Helvetica Neue Light"/>
              <a:buNone/>
              <a:defRPr sz="2200"/>
            </a:lvl2pPr>
            <a:lvl3pPr indent="-228600" lvl="2" marL="1371600" algn="ctr">
              <a:spcBef>
                <a:spcPts val="0"/>
              </a:spcBef>
              <a:spcAft>
                <a:spcPts val="0"/>
              </a:spcAft>
              <a:buSzPts val="2200"/>
              <a:buFont typeface="Helvetica Neue Light"/>
              <a:buNone/>
              <a:defRPr sz="2200"/>
            </a:lvl3pPr>
            <a:lvl4pPr indent="-228600" lvl="3" marL="1828800" algn="ctr">
              <a:spcBef>
                <a:spcPts val="0"/>
              </a:spcBef>
              <a:spcAft>
                <a:spcPts val="0"/>
              </a:spcAft>
              <a:buSzPts val="2200"/>
              <a:buFont typeface="Helvetica Neue Light"/>
              <a:buNone/>
              <a:defRPr sz="2200"/>
            </a:lvl4pPr>
            <a:lvl5pPr indent="-228600" lvl="4" marL="2286000" algn="ctr">
              <a:spcBef>
                <a:spcPts val="0"/>
              </a:spcBef>
              <a:spcAft>
                <a:spcPts val="0"/>
              </a:spcAft>
              <a:buSzPts val="2200"/>
              <a:buFont typeface="Helvetica Neue Light"/>
              <a:buNone/>
              <a:defRPr sz="2200"/>
            </a:lvl5pPr>
            <a:lvl6pPr indent="-314325" lvl="5" marL="2743200" algn="l">
              <a:spcBef>
                <a:spcPts val="4200"/>
              </a:spcBef>
              <a:spcAft>
                <a:spcPts val="0"/>
              </a:spcAft>
              <a:buSzPts val="1350"/>
              <a:buChar char="•"/>
              <a:defRPr/>
            </a:lvl6pPr>
            <a:lvl7pPr indent="-314325" lvl="6" marL="3200400" algn="l">
              <a:spcBef>
                <a:spcPts val="4200"/>
              </a:spcBef>
              <a:spcAft>
                <a:spcPts val="0"/>
              </a:spcAft>
              <a:buSzPts val="1350"/>
              <a:buChar char="•"/>
              <a:defRPr/>
            </a:lvl7pPr>
            <a:lvl8pPr indent="-314325" lvl="7" marL="3657600" algn="l">
              <a:spcBef>
                <a:spcPts val="4200"/>
              </a:spcBef>
              <a:spcAft>
                <a:spcPts val="0"/>
              </a:spcAft>
              <a:buSzPts val="1350"/>
              <a:buChar char="•"/>
              <a:defRPr/>
            </a:lvl8pPr>
            <a:lvl9pPr indent="-314325" lvl="8" marL="4114800" algn="l">
              <a:spcBef>
                <a:spcPts val="4200"/>
              </a:spcBef>
              <a:spcAft>
                <a:spcPts val="0"/>
              </a:spcAft>
              <a:buSzPts val="1350"/>
              <a:buChar char="•"/>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op">
  <p:cSld name="Title - Top">
    <p:spTree>
      <p:nvGrpSpPr>
        <p:cNvPr id="16" name="Shape 16"/>
        <p:cNvGrpSpPr/>
        <p:nvPr/>
      </p:nvGrpSpPr>
      <p:grpSpPr>
        <a:xfrm>
          <a:off x="0" y="0"/>
          <a:ext cx="0" cy="0"/>
          <a:chOff x="0" y="0"/>
          <a:chExt cx="0" cy="0"/>
        </a:xfrm>
      </p:grpSpPr>
      <p:sp>
        <p:nvSpPr>
          <p:cNvPr id="17" name="Google Shape;17;p65"/>
          <p:cNvSpPr txBox="1"/>
          <p:nvPr>
            <p:ph type="title"/>
          </p:nvPr>
        </p:nvSpPr>
        <p:spPr>
          <a:xfrm>
            <a:off x="669726" y="312539"/>
            <a:ext cx="7804548" cy="1518047"/>
          </a:xfrm>
          <a:prstGeom prst="rect">
            <a:avLst/>
          </a:prstGeom>
          <a:noFill/>
          <a:ln>
            <a:noFill/>
          </a:ln>
        </p:spPr>
        <p:txBody>
          <a:bodyPr anchorCtr="0" anchor="ctr" bIns="0" lIns="0" spcFirstLastPara="1" rIns="0" wrap="square" tIns="0">
            <a:norm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Bullets">
  <p:cSld name="Title &amp; Bullets">
    <p:spTree>
      <p:nvGrpSpPr>
        <p:cNvPr id="18" name="Shape 18"/>
        <p:cNvGrpSpPr/>
        <p:nvPr/>
      </p:nvGrpSpPr>
      <p:grpSpPr>
        <a:xfrm>
          <a:off x="0" y="0"/>
          <a:ext cx="0" cy="0"/>
          <a:chOff x="0" y="0"/>
          <a:chExt cx="0" cy="0"/>
        </a:xfrm>
      </p:grpSpPr>
      <p:sp>
        <p:nvSpPr>
          <p:cNvPr id="19" name="Google Shape;19;p66"/>
          <p:cNvSpPr txBox="1"/>
          <p:nvPr>
            <p:ph type="title"/>
          </p:nvPr>
        </p:nvSpPr>
        <p:spPr>
          <a:xfrm>
            <a:off x="669726" y="312539"/>
            <a:ext cx="7804548" cy="1518047"/>
          </a:xfrm>
          <a:prstGeom prst="rect">
            <a:avLst/>
          </a:prstGeom>
          <a:noFill/>
          <a:ln>
            <a:noFill/>
          </a:ln>
        </p:spPr>
        <p:txBody>
          <a:bodyPr anchorCtr="0" anchor="ctr" bIns="0" lIns="0" spcFirstLastPara="1" rIns="0" wrap="square" tIns="0">
            <a:norm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 name="Google Shape;20;p66"/>
          <p:cNvSpPr txBox="1"/>
          <p:nvPr>
            <p:ph idx="1" type="body"/>
          </p:nvPr>
        </p:nvSpPr>
        <p:spPr>
          <a:xfrm>
            <a:off x="669726" y="1830585"/>
            <a:ext cx="7804548" cy="4420197"/>
          </a:xfrm>
          <a:prstGeom prst="rect">
            <a:avLst/>
          </a:prstGeom>
          <a:noFill/>
          <a:ln>
            <a:noFill/>
          </a:ln>
        </p:spPr>
        <p:txBody>
          <a:bodyPr anchorCtr="0" anchor="ctr" bIns="0" lIns="0" spcFirstLastPara="1" rIns="0" wrap="square" tIns="0">
            <a:normAutofit/>
          </a:bodyPr>
          <a:lstStyle>
            <a:lvl1pPr indent="-314325" lvl="0" marL="457200" algn="l">
              <a:spcBef>
                <a:spcPts val="4200"/>
              </a:spcBef>
              <a:spcAft>
                <a:spcPts val="0"/>
              </a:spcAft>
              <a:buSzPts val="1350"/>
              <a:buChar char="•"/>
              <a:defRPr/>
            </a:lvl1pPr>
            <a:lvl2pPr indent="-314325" lvl="1" marL="914400" algn="l">
              <a:spcBef>
                <a:spcPts val="4200"/>
              </a:spcBef>
              <a:spcAft>
                <a:spcPts val="0"/>
              </a:spcAft>
              <a:buSzPts val="1350"/>
              <a:buChar char="•"/>
              <a:defRPr/>
            </a:lvl2pPr>
            <a:lvl3pPr indent="-314325" lvl="2" marL="1371600" algn="l">
              <a:spcBef>
                <a:spcPts val="4200"/>
              </a:spcBef>
              <a:spcAft>
                <a:spcPts val="0"/>
              </a:spcAft>
              <a:buSzPts val="1350"/>
              <a:buChar char="•"/>
              <a:defRPr/>
            </a:lvl3pPr>
            <a:lvl4pPr indent="-314325" lvl="3" marL="1828800" algn="l">
              <a:spcBef>
                <a:spcPts val="4200"/>
              </a:spcBef>
              <a:spcAft>
                <a:spcPts val="0"/>
              </a:spcAft>
              <a:buSzPts val="1350"/>
              <a:buChar char="•"/>
              <a:defRPr/>
            </a:lvl4pPr>
            <a:lvl5pPr indent="-314325" lvl="4" marL="2286000" algn="l">
              <a:spcBef>
                <a:spcPts val="4200"/>
              </a:spcBef>
              <a:spcAft>
                <a:spcPts val="0"/>
              </a:spcAft>
              <a:buSzPts val="1350"/>
              <a:buChar char="•"/>
              <a:defRPr/>
            </a:lvl5pPr>
            <a:lvl6pPr indent="-314325" lvl="5" marL="2743200" algn="l">
              <a:spcBef>
                <a:spcPts val="4200"/>
              </a:spcBef>
              <a:spcAft>
                <a:spcPts val="0"/>
              </a:spcAft>
              <a:buSzPts val="1350"/>
              <a:buChar char="•"/>
              <a:defRPr/>
            </a:lvl6pPr>
            <a:lvl7pPr indent="-314325" lvl="6" marL="3200400" algn="l">
              <a:spcBef>
                <a:spcPts val="4200"/>
              </a:spcBef>
              <a:spcAft>
                <a:spcPts val="0"/>
              </a:spcAft>
              <a:buSzPts val="1350"/>
              <a:buChar char="•"/>
              <a:defRPr/>
            </a:lvl7pPr>
            <a:lvl8pPr indent="-314325" lvl="7" marL="3657600" algn="l">
              <a:spcBef>
                <a:spcPts val="4200"/>
              </a:spcBef>
              <a:spcAft>
                <a:spcPts val="0"/>
              </a:spcAft>
              <a:buSzPts val="1350"/>
              <a:buChar char="•"/>
              <a:defRPr/>
            </a:lvl8pPr>
            <a:lvl9pPr indent="-314325" lvl="8" marL="4114800" algn="l">
              <a:spcBef>
                <a:spcPts val="4200"/>
              </a:spcBef>
              <a:spcAft>
                <a:spcPts val="0"/>
              </a:spcAft>
              <a:buSzPts val="1350"/>
              <a:buChar char="•"/>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ullets &amp; Photo">
  <p:cSld name="Title, Bullets &amp; Photo">
    <p:spTree>
      <p:nvGrpSpPr>
        <p:cNvPr id="21" name="Shape 21"/>
        <p:cNvGrpSpPr/>
        <p:nvPr/>
      </p:nvGrpSpPr>
      <p:grpSpPr>
        <a:xfrm>
          <a:off x="0" y="0"/>
          <a:ext cx="0" cy="0"/>
          <a:chOff x="0" y="0"/>
          <a:chExt cx="0" cy="0"/>
        </a:xfrm>
      </p:grpSpPr>
      <p:sp>
        <p:nvSpPr>
          <p:cNvPr id="22" name="Google Shape;22;p67"/>
          <p:cNvSpPr txBox="1"/>
          <p:nvPr>
            <p:ph type="title"/>
          </p:nvPr>
        </p:nvSpPr>
        <p:spPr>
          <a:xfrm>
            <a:off x="669726" y="312539"/>
            <a:ext cx="7804548" cy="1518047"/>
          </a:xfrm>
          <a:prstGeom prst="rect">
            <a:avLst/>
          </a:prstGeom>
          <a:noFill/>
          <a:ln>
            <a:noFill/>
          </a:ln>
        </p:spPr>
        <p:txBody>
          <a:bodyPr anchorCtr="0" anchor="ctr" bIns="0" lIns="0" spcFirstLastPara="1" rIns="0" wrap="square" tIns="0">
            <a:norm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 name="Google Shape;23;p67"/>
          <p:cNvSpPr txBox="1"/>
          <p:nvPr>
            <p:ph idx="1" type="body"/>
          </p:nvPr>
        </p:nvSpPr>
        <p:spPr>
          <a:xfrm>
            <a:off x="669726" y="1830585"/>
            <a:ext cx="3750470" cy="4420197"/>
          </a:xfrm>
          <a:prstGeom prst="rect">
            <a:avLst/>
          </a:prstGeom>
          <a:noFill/>
          <a:ln>
            <a:noFill/>
          </a:ln>
        </p:spPr>
        <p:txBody>
          <a:bodyPr anchorCtr="0" anchor="ctr" bIns="0" lIns="0" spcFirstLastPara="1" rIns="0" wrap="square" tIns="0">
            <a:normAutofit/>
          </a:bodyPr>
          <a:lstStyle>
            <a:lvl1pPr indent="-314325" lvl="0" marL="457200" algn="l">
              <a:spcBef>
                <a:spcPts val="3200"/>
              </a:spcBef>
              <a:spcAft>
                <a:spcPts val="0"/>
              </a:spcAft>
              <a:buSzPts val="1350"/>
              <a:buFont typeface="Helvetica Neue Light"/>
              <a:buChar char="•"/>
              <a:defRPr sz="1800"/>
            </a:lvl1pPr>
            <a:lvl2pPr indent="-314325" lvl="1" marL="914400" algn="l">
              <a:spcBef>
                <a:spcPts val="3200"/>
              </a:spcBef>
              <a:spcAft>
                <a:spcPts val="0"/>
              </a:spcAft>
              <a:buSzPts val="1350"/>
              <a:buFont typeface="Helvetica Neue Light"/>
              <a:buChar char="•"/>
              <a:defRPr sz="1800"/>
            </a:lvl2pPr>
            <a:lvl3pPr indent="-314325" lvl="2" marL="1371600" algn="l">
              <a:spcBef>
                <a:spcPts val="3200"/>
              </a:spcBef>
              <a:spcAft>
                <a:spcPts val="0"/>
              </a:spcAft>
              <a:buSzPts val="1350"/>
              <a:buFont typeface="Helvetica Neue Light"/>
              <a:buChar char="•"/>
              <a:defRPr sz="1800"/>
            </a:lvl3pPr>
            <a:lvl4pPr indent="-314325" lvl="3" marL="1828800" algn="l">
              <a:spcBef>
                <a:spcPts val="3200"/>
              </a:spcBef>
              <a:spcAft>
                <a:spcPts val="0"/>
              </a:spcAft>
              <a:buSzPts val="1350"/>
              <a:buFont typeface="Helvetica Neue Light"/>
              <a:buChar char="•"/>
              <a:defRPr sz="1800"/>
            </a:lvl4pPr>
            <a:lvl5pPr indent="-314325" lvl="4" marL="2286000" algn="l">
              <a:spcBef>
                <a:spcPts val="3200"/>
              </a:spcBef>
              <a:spcAft>
                <a:spcPts val="0"/>
              </a:spcAft>
              <a:buSzPts val="1350"/>
              <a:buFont typeface="Helvetica Neue Light"/>
              <a:buChar char="•"/>
              <a:defRPr sz="1800"/>
            </a:lvl5pPr>
            <a:lvl6pPr indent="-314325" lvl="5" marL="2743200" algn="l">
              <a:spcBef>
                <a:spcPts val="4200"/>
              </a:spcBef>
              <a:spcAft>
                <a:spcPts val="0"/>
              </a:spcAft>
              <a:buSzPts val="1350"/>
              <a:buChar char="•"/>
              <a:defRPr/>
            </a:lvl6pPr>
            <a:lvl7pPr indent="-314325" lvl="6" marL="3200400" algn="l">
              <a:spcBef>
                <a:spcPts val="4200"/>
              </a:spcBef>
              <a:spcAft>
                <a:spcPts val="0"/>
              </a:spcAft>
              <a:buSzPts val="1350"/>
              <a:buChar char="•"/>
              <a:defRPr/>
            </a:lvl7pPr>
            <a:lvl8pPr indent="-314325" lvl="7" marL="3657600" algn="l">
              <a:spcBef>
                <a:spcPts val="4200"/>
              </a:spcBef>
              <a:spcAft>
                <a:spcPts val="0"/>
              </a:spcAft>
              <a:buSzPts val="1350"/>
              <a:buChar char="•"/>
              <a:defRPr/>
            </a:lvl8pPr>
            <a:lvl9pPr indent="-314325" lvl="8" marL="4114800" algn="l">
              <a:spcBef>
                <a:spcPts val="4200"/>
              </a:spcBef>
              <a:spcAft>
                <a:spcPts val="0"/>
              </a:spcAft>
              <a:buSzPts val="1350"/>
              <a:buChar char="•"/>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ullets">
  <p:cSld name="Bullets">
    <p:spTree>
      <p:nvGrpSpPr>
        <p:cNvPr id="24" name="Shape 24"/>
        <p:cNvGrpSpPr/>
        <p:nvPr/>
      </p:nvGrpSpPr>
      <p:grpSpPr>
        <a:xfrm>
          <a:off x="0" y="0"/>
          <a:ext cx="0" cy="0"/>
          <a:chOff x="0" y="0"/>
          <a:chExt cx="0" cy="0"/>
        </a:xfrm>
      </p:grpSpPr>
      <p:sp>
        <p:nvSpPr>
          <p:cNvPr id="25" name="Google Shape;25;p68"/>
          <p:cNvSpPr txBox="1"/>
          <p:nvPr>
            <p:ph idx="1" type="body"/>
          </p:nvPr>
        </p:nvSpPr>
        <p:spPr>
          <a:xfrm>
            <a:off x="669726" y="892968"/>
            <a:ext cx="7804548" cy="5072064"/>
          </a:xfrm>
          <a:prstGeom prst="rect">
            <a:avLst/>
          </a:prstGeom>
          <a:noFill/>
          <a:ln>
            <a:noFill/>
          </a:ln>
        </p:spPr>
        <p:txBody>
          <a:bodyPr anchorCtr="0" anchor="ctr" bIns="0" lIns="0" spcFirstLastPara="1" rIns="0" wrap="square" tIns="0">
            <a:normAutofit/>
          </a:bodyPr>
          <a:lstStyle>
            <a:lvl1pPr indent="-314325" lvl="0" marL="457200" algn="l">
              <a:spcBef>
                <a:spcPts val="4200"/>
              </a:spcBef>
              <a:spcAft>
                <a:spcPts val="0"/>
              </a:spcAft>
              <a:buSzPts val="1350"/>
              <a:buChar char="•"/>
              <a:defRPr/>
            </a:lvl1pPr>
            <a:lvl2pPr indent="-314325" lvl="1" marL="914400" algn="l">
              <a:spcBef>
                <a:spcPts val="4200"/>
              </a:spcBef>
              <a:spcAft>
                <a:spcPts val="0"/>
              </a:spcAft>
              <a:buSzPts val="1350"/>
              <a:buChar char="•"/>
              <a:defRPr/>
            </a:lvl2pPr>
            <a:lvl3pPr indent="-314325" lvl="2" marL="1371600" algn="l">
              <a:spcBef>
                <a:spcPts val="4200"/>
              </a:spcBef>
              <a:spcAft>
                <a:spcPts val="0"/>
              </a:spcAft>
              <a:buSzPts val="1350"/>
              <a:buChar char="•"/>
              <a:defRPr/>
            </a:lvl3pPr>
            <a:lvl4pPr indent="-314325" lvl="3" marL="1828800" algn="l">
              <a:spcBef>
                <a:spcPts val="4200"/>
              </a:spcBef>
              <a:spcAft>
                <a:spcPts val="0"/>
              </a:spcAft>
              <a:buSzPts val="1350"/>
              <a:buChar char="•"/>
              <a:defRPr/>
            </a:lvl4pPr>
            <a:lvl5pPr indent="-314325" lvl="4" marL="2286000" algn="l">
              <a:spcBef>
                <a:spcPts val="4200"/>
              </a:spcBef>
              <a:spcAft>
                <a:spcPts val="0"/>
              </a:spcAft>
              <a:buSzPts val="1350"/>
              <a:buChar char="•"/>
              <a:defRPr/>
            </a:lvl5pPr>
            <a:lvl6pPr indent="-314325" lvl="5" marL="2743200" algn="l">
              <a:spcBef>
                <a:spcPts val="4200"/>
              </a:spcBef>
              <a:spcAft>
                <a:spcPts val="0"/>
              </a:spcAft>
              <a:buSzPts val="1350"/>
              <a:buChar char="•"/>
              <a:defRPr/>
            </a:lvl6pPr>
            <a:lvl7pPr indent="-314325" lvl="6" marL="3200400" algn="l">
              <a:spcBef>
                <a:spcPts val="4200"/>
              </a:spcBef>
              <a:spcAft>
                <a:spcPts val="0"/>
              </a:spcAft>
              <a:buSzPts val="1350"/>
              <a:buChar char="•"/>
              <a:defRPr/>
            </a:lvl7pPr>
            <a:lvl8pPr indent="-314325" lvl="7" marL="3657600" algn="l">
              <a:spcBef>
                <a:spcPts val="4200"/>
              </a:spcBef>
              <a:spcAft>
                <a:spcPts val="0"/>
              </a:spcAft>
              <a:buSzPts val="1350"/>
              <a:buChar char="•"/>
              <a:defRPr/>
            </a:lvl8pPr>
            <a:lvl9pPr indent="-314325" lvl="8" marL="4114800" algn="l">
              <a:spcBef>
                <a:spcPts val="4200"/>
              </a:spcBef>
              <a:spcAft>
                <a:spcPts val="0"/>
              </a:spcAft>
              <a:buSzPts val="1350"/>
              <a:buChar char="•"/>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 - 3 Up">
  <p:cSld name="Photo - 3 Up">
    <p:spTree>
      <p:nvGrpSpPr>
        <p:cNvPr id="26" name="Shape 26"/>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Quote">
    <p:spTree>
      <p:nvGrpSpPr>
        <p:cNvPr id="27" name="Shape 27"/>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 name="Shape 5"/>
        <p:cNvGrpSpPr/>
        <p:nvPr/>
      </p:nvGrpSpPr>
      <p:grpSpPr>
        <a:xfrm>
          <a:off x="0" y="0"/>
          <a:ext cx="0" cy="0"/>
          <a:chOff x="0" y="0"/>
          <a:chExt cx="0" cy="0"/>
        </a:xfrm>
      </p:grpSpPr>
      <p:sp>
        <p:nvSpPr>
          <p:cNvPr id="6" name="Google Shape;6;p61"/>
          <p:cNvSpPr txBox="1"/>
          <p:nvPr>
            <p:ph type="title"/>
          </p:nvPr>
        </p:nvSpPr>
        <p:spPr>
          <a:xfrm>
            <a:off x="669726" y="312539"/>
            <a:ext cx="7804548" cy="1518047"/>
          </a:xfrm>
          <a:prstGeom prst="rect">
            <a:avLst/>
          </a:prstGeom>
          <a:noFill/>
          <a:ln>
            <a:noFill/>
          </a:ln>
        </p:spPr>
        <p:txBody>
          <a:bodyPr anchorCtr="0" anchor="ctr" bIns="0" lIns="0" spcFirstLastPara="1" rIns="0" wrap="square" tIns="0">
            <a:normAutofit/>
          </a:bodyPr>
          <a:lstStyle>
            <a:lvl1pPr lvl="0" marR="0" rtl="0" algn="ctr">
              <a:spcBef>
                <a:spcPts val="0"/>
              </a:spcBef>
              <a:spcAft>
                <a:spcPts val="0"/>
              </a:spcAft>
              <a:buSzPts val="1400"/>
              <a:buNone/>
              <a:defRPr b="0" i="0" sz="5600" u="none" cap="none" strike="noStrike">
                <a:latin typeface="Helvetica Neue Light"/>
                <a:ea typeface="Helvetica Neue Light"/>
                <a:cs typeface="Helvetica Neue Light"/>
                <a:sym typeface="Helvetica Neue Light"/>
              </a:defRPr>
            </a:lvl1pPr>
            <a:lvl2pPr lvl="1" marR="0" rtl="0" algn="ctr">
              <a:spcBef>
                <a:spcPts val="0"/>
              </a:spcBef>
              <a:spcAft>
                <a:spcPts val="0"/>
              </a:spcAft>
              <a:buSzPts val="1400"/>
              <a:buNone/>
              <a:defRPr b="0" i="0" sz="5600" u="none" cap="none" strike="noStrike">
                <a:latin typeface="Helvetica Neue Light"/>
                <a:ea typeface="Helvetica Neue Light"/>
                <a:cs typeface="Helvetica Neue Light"/>
                <a:sym typeface="Helvetica Neue Light"/>
              </a:defRPr>
            </a:lvl2pPr>
            <a:lvl3pPr lvl="2" marR="0" rtl="0" algn="ctr">
              <a:spcBef>
                <a:spcPts val="0"/>
              </a:spcBef>
              <a:spcAft>
                <a:spcPts val="0"/>
              </a:spcAft>
              <a:buSzPts val="1400"/>
              <a:buNone/>
              <a:defRPr b="0" i="0" sz="5600" u="none" cap="none" strike="noStrike">
                <a:latin typeface="Helvetica Neue Light"/>
                <a:ea typeface="Helvetica Neue Light"/>
                <a:cs typeface="Helvetica Neue Light"/>
                <a:sym typeface="Helvetica Neue Light"/>
              </a:defRPr>
            </a:lvl3pPr>
            <a:lvl4pPr lvl="3" marR="0" rtl="0" algn="ctr">
              <a:spcBef>
                <a:spcPts val="0"/>
              </a:spcBef>
              <a:spcAft>
                <a:spcPts val="0"/>
              </a:spcAft>
              <a:buSzPts val="1400"/>
              <a:buNone/>
              <a:defRPr b="0" i="0" sz="5600" u="none" cap="none" strike="noStrike">
                <a:latin typeface="Helvetica Neue Light"/>
                <a:ea typeface="Helvetica Neue Light"/>
                <a:cs typeface="Helvetica Neue Light"/>
                <a:sym typeface="Helvetica Neue Light"/>
              </a:defRPr>
            </a:lvl4pPr>
            <a:lvl5pPr lvl="4" marR="0" rtl="0" algn="ctr">
              <a:spcBef>
                <a:spcPts val="0"/>
              </a:spcBef>
              <a:spcAft>
                <a:spcPts val="0"/>
              </a:spcAft>
              <a:buSzPts val="1400"/>
              <a:buNone/>
              <a:defRPr b="0" i="0" sz="5600" u="none" cap="none" strike="noStrike">
                <a:latin typeface="Helvetica Neue Light"/>
                <a:ea typeface="Helvetica Neue Light"/>
                <a:cs typeface="Helvetica Neue Light"/>
                <a:sym typeface="Helvetica Neue Light"/>
              </a:defRPr>
            </a:lvl5pPr>
            <a:lvl6pPr lvl="5" marR="0" rtl="0" algn="ctr">
              <a:spcBef>
                <a:spcPts val="0"/>
              </a:spcBef>
              <a:spcAft>
                <a:spcPts val="0"/>
              </a:spcAft>
              <a:buSzPts val="1400"/>
              <a:buNone/>
              <a:defRPr b="0" i="0" sz="5600" u="none" cap="none" strike="noStrike">
                <a:latin typeface="Helvetica Neue Light"/>
                <a:ea typeface="Helvetica Neue Light"/>
                <a:cs typeface="Helvetica Neue Light"/>
                <a:sym typeface="Helvetica Neue Light"/>
              </a:defRPr>
            </a:lvl6pPr>
            <a:lvl7pPr lvl="6" marR="0" rtl="0" algn="ctr">
              <a:spcBef>
                <a:spcPts val="0"/>
              </a:spcBef>
              <a:spcAft>
                <a:spcPts val="0"/>
              </a:spcAft>
              <a:buSzPts val="1400"/>
              <a:buNone/>
              <a:defRPr b="0" i="0" sz="5600" u="none" cap="none" strike="noStrike">
                <a:latin typeface="Helvetica Neue Light"/>
                <a:ea typeface="Helvetica Neue Light"/>
                <a:cs typeface="Helvetica Neue Light"/>
                <a:sym typeface="Helvetica Neue Light"/>
              </a:defRPr>
            </a:lvl7pPr>
            <a:lvl8pPr lvl="7" marR="0" rtl="0" algn="ctr">
              <a:spcBef>
                <a:spcPts val="0"/>
              </a:spcBef>
              <a:spcAft>
                <a:spcPts val="0"/>
              </a:spcAft>
              <a:buSzPts val="1400"/>
              <a:buNone/>
              <a:defRPr b="0" i="0" sz="5600" u="none" cap="none" strike="noStrike">
                <a:latin typeface="Helvetica Neue Light"/>
                <a:ea typeface="Helvetica Neue Light"/>
                <a:cs typeface="Helvetica Neue Light"/>
                <a:sym typeface="Helvetica Neue Light"/>
              </a:defRPr>
            </a:lvl8pPr>
            <a:lvl9pPr lvl="8" marR="0" rtl="0" algn="ctr">
              <a:spcBef>
                <a:spcPts val="0"/>
              </a:spcBef>
              <a:spcAft>
                <a:spcPts val="0"/>
              </a:spcAft>
              <a:buSzPts val="1400"/>
              <a:buNone/>
              <a:defRPr b="0" i="0" sz="5600" u="none" cap="none" strike="noStrike">
                <a:latin typeface="Helvetica Neue Light"/>
                <a:ea typeface="Helvetica Neue Light"/>
                <a:cs typeface="Helvetica Neue Light"/>
                <a:sym typeface="Helvetica Neue Light"/>
              </a:defRPr>
            </a:lvl9pPr>
          </a:lstStyle>
          <a:p/>
        </p:txBody>
      </p:sp>
      <p:sp>
        <p:nvSpPr>
          <p:cNvPr id="7" name="Google Shape;7;p61"/>
          <p:cNvSpPr txBox="1"/>
          <p:nvPr>
            <p:ph idx="1" type="body"/>
          </p:nvPr>
        </p:nvSpPr>
        <p:spPr>
          <a:xfrm>
            <a:off x="669726" y="1830585"/>
            <a:ext cx="7804548" cy="4420197"/>
          </a:xfrm>
          <a:prstGeom prst="rect">
            <a:avLst/>
          </a:prstGeom>
          <a:noFill/>
          <a:ln>
            <a:noFill/>
          </a:ln>
        </p:spPr>
        <p:txBody>
          <a:bodyPr anchorCtr="0" anchor="ctr" bIns="0" lIns="0" spcFirstLastPara="1" rIns="0" wrap="square" tIns="0">
            <a:normAutofit/>
          </a:bodyPr>
          <a:lstStyle>
            <a:lvl1pPr indent="-342900" lvl="0" marL="457200" marR="0" rtl="0" algn="l">
              <a:spcBef>
                <a:spcPts val="4200"/>
              </a:spcBef>
              <a:spcAft>
                <a:spcPts val="0"/>
              </a:spcAft>
              <a:buSzPts val="1800"/>
              <a:buFont typeface="Helvetica Neue Light"/>
              <a:buChar char="•"/>
              <a:defRPr b="0" i="0" sz="2400" u="none" cap="none" strike="noStrike">
                <a:latin typeface="Helvetica Neue Light"/>
                <a:ea typeface="Helvetica Neue Light"/>
                <a:cs typeface="Helvetica Neue Light"/>
                <a:sym typeface="Helvetica Neue Light"/>
              </a:defRPr>
            </a:lvl1pPr>
            <a:lvl2pPr indent="-342900" lvl="1" marL="914400" marR="0" rtl="0" algn="l">
              <a:spcBef>
                <a:spcPts val="4200"/>
              </a:spcBef>
              <a:spcAft>
                <a:spcPts val="0"/>
              </a:spcAft>
              <a:buSzPts val="1800"/>
              <a:buFont typeface="Helvetica Neue Light"/>
              <a:buChar char="•"/>
              <a:defRPr b="0" i="0" sz="2400" u="none" cap="none" strike="noStrike">
                <a:latin typeface="Helvetica Neue Light"/>
                <a:ea typeface="Helvetica Neue Light"/>
                <a:cs typeface="Helvetica Neue Light"/>
                <a:sym typeface="Helvetica Neue Light"/>
              </a:defRPr>
            </a:lvl2pPr>
            <a:lvl3pPr indent="-342900" lvl="2" marL="1371600" marR="0" rtl="0" algn="l">
              <a:spcBef>
                <a:spcPts val="4200"/>
              </a:spcBef>
              <a:spcAft>
                <a:spcPts val="0"/>
              </a:spcAft>
              <a:buSzPts val="1800"/>
              <a:buFont typeface="Helvetica Neue Light"/>
              <a:buChar char="•"/>
              <a:defRPr b="0" i="0" sz="2400" u="none" cap="none" strike="noStrike">
                <a:latin typeface="Helvetica Neue Light"/>
                <a:ea typeface="Helvetica Neue Light"/>
                <a:cs typeface="Helvetica Neue Light"/>
                <a:sym typeface="Helvetica Neue Light"/>
              </a:defRPr>
            </a:lvl3pPr>
            <a:lvl4pPr indent="-342900" lvl="3" marL="1828800" marR="0" rtl="0" algn="l">
              <a:spcBef>
                <a:spcPts val="4200"/>
              </a:spcBef>
              <a:spcAft>
                <a:spcPts val="0"/>
              </a:spcAft>
              <a:buSzPts val="1800"/>
              <a:buFont typeface="Helvetica Neue Light"/>
              <a:buChar char="•"/>
              <a:defRPr b="0" i="0" sz="2400" u="none" cap="none" strike="noStrike">
                <a:latin typeface="Helvetica Neue Light"/>
                <a:ea typeface="Helvetica Neue Light"/>
                <a:cs typeface="Helvetica Neue Light"/>
                <a:sym typeface="Helvetica Neue Light"/>
              </a:defRPr>
            </a:lvl4pPr>
            <a:lvl5pPr indent="-342900" lvl="4" marL="2286000" marR="0" rtl="0" algn="l">
              <a:spcBef>
                <a:spcPts val="4200"/>
              </a:spcBef>
              <a:spcAft>
                <a:spcPts val="0"/>
              </a:spcAft>
              <a:buSzPts val="1800"/>
              <a:buFont typeface="Helvetica Neue Light"/>
              <a:buChar char="•"/>
              <a:defRPr b="0" i="0" sz="2400" u="none" cap="none" strike="noStrike">
                <a:latin typeface="Helvetica Neue Light"/>
                <a:ea typeface="Helvetica Neue Light"/>
                <a:cs typeface="Helvetica Neue Light"/>
                <a:sym typeface="Helvetica Neue Light"/>
              </a:defRPr>
            </a:lvl5pPr>
            <a:lvl6pPr indent="-342900" lvl="5" marL="2743200" marR="0" rtl="0" algn="l">
              <a:spcBef>
                <a:spcPts val="4200"/>
              </a:spcBef>
              <a:spcAft>
                <a:spcPts val="0"/>
              </a:spcAft>
              <a:buSzPts val="1800"/>
              <a:buFont typeface="Helvetica Neue Light"/>
              <a:buChar char="•"/>
              <a:defRPr b="0" i="0" sz="2400" u="none" cap="none" strike="noStrike">
                <a:latin typeface="Helvetica Neue Light"/>
                <a:ea typeface="Helvetica Neue Light"/>
                <a:cs typeface="Helvetica Neue Light"/>
                <a:sym typeface="Helvetica Neue Light"/>
              </a:defRPr>
            </a:lvl6pPr>
            <a:lvl7pPr indent="-342900" lvl="6" marL="3200400" marR="0" rtl="0" algn="l">
              <a:spcBef>
                <a:spcPts val="4200"/>
              </a:spcBef>
              <a:spcAft>
                <a:spcPts val="0"/>
              </a:spcAft>
              <a:buSzPts val="1800"/>
              <a:buFont typeface="Helvetica Neue Light"/>
              <a:buChar char="•"/>
              <a:defRPr b="0" i="0" sz="2400" u="none" cap="none" strike="noStrike">
                <a:latin typeface="Helvetica Neue Light"/>
                <a:ea typeface="Helvetica Neue Light"/>
                <a:cs typeface="Helvetica Neue Light"/>
                <a:sym typeface="Helvetica Neue Light"/>
              </a:defRPr>
            </a:lvl7pPr>
            <a:lvl8pPr indent="-342900" lvl="7" marL="3657600" marR="0" rtl="0" algn="l">
              <a:spcBef>
                <a:spcPts val="4200"/>
              </a:spcBef>
              <a:spcAft>
                <a:spcPts val="0"/>
              </a:spcAft>
              <a:buSzPts val="1800"/>
              <a:buFont typeface="Helvetica Neue Light"/>
              <a:buChar char="•"/>
              <a:defRPr b="0" i="0" sz="2400" u="none" cap="none" strike="noStrike">
                <a:latin typeface="Helvetica Neue Light"/>
                <a:ea typeface="Helvetica Neue Light"/>
                <a:cs typeface="Helvetica Neue Light"/>
                <a:sym typeface="Helvetica Neue Light"/>
              </a:defRPr>
            </a:lvl8pPr>
            <a:lvl9pPr indent="-342900" lvl="8" marL="4114800" marR="0" rtl="0" algn="l">
              <a:spcBef>
                <a:spcPts val="4200"/>
              </a:spcBef>
              <a:spcAft>
                <a:spcPts val="0"/>
              </a:spcAft>
              <a:buSzPts val="1800"/>
              <a:buFont typeface="Helvetica Neue Light"/>
              <a:buChar char="•"/>
              <a:defRPr b="0" i="0" sz="2400" u="none" cap="none" strike="noStrike">
                <a:latin typeface="Helvetica Neue Light"/>
                <a:ea typeface="Helvetica Neue Light"/>
                <a:cs typeface="Helvetica Neue Light"/>
                <a:sym typeface="Helvetica Neue Light"/>
              </a:defRPr>
            </a:lvl9pPr>
          </a:lstStyle>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1.png"/><Relationship Id="rId4" Type="http://schemas.openxmlformats.org/officeDocument/2006/relationships/hyperlink" Target="https://www.sas.com/en_us/insights/big-data/what-is-big-data.html"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1.png"/><Relationship Id="rId4" Type="http://schemas.openxmlformats.org/officeDocument/2006/relationships/hyperlink" Target="https://cnnportugal.iol.pt/ataque-informatico/piratas/hackers-divulgam-dados-da-sonae-na-deep-web/20220408/624f0f010cf21847f0b5fa3c" TargetMode="External"/><Relationship Id="rId5" Type="http://schemas.openxmlformats.org/officeDocument/2006/relationships/hyperlink" Target="https://netflixtechblog.medium.com/"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1.png"/><Relationship Id="rId4" Type="http://schemas.openxmlformats.org/officeDocument/2006/relationships/hyperlink" Target="https://netflixtechblog.medium.com/" TargetMode="External"/><Relationship Id="rId5" Type="http://schemas.openxmlformats.org/officeDocument/2006/relationships/image" Target="../media/image28.png"/><Relationship Id="rId6" Type="http://schemas.openxmlformats.org/officeDocument/2006/relationships/hyperlink" Target="https://www.nytimes.com/2013/02/25/business/media/for-house-of-cards-using-big-data-to-guarantee-its-popularity.html"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1.png"/><Relationship Id="rId4" Type="http://schemas.openxmlformats.org/officeDocument/2006/relationships/hyperlink" Target="https://aws.amazon.com/pt/what-is/distributed-computing/" TargetMode="External"/><Relationship Id="rId5" Type="http://schemas.openxmlformats.org/officeDocument/2006/relationships/image" Target="../media/image3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1.png"/><Relationship Id="rId4" Type="http://schemas.openxmlformats.org/officeDocument/2006/relationships/hyperlink" Target="https://www.heap.io/blog/the-four-stages-of-data-maturity" TargetMode="External"/><Relationship Id="rId5" Type="http://schemas.openxmlformats.org/officeDocument/2006/relationships/image" Target="../media/image2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1.png"/><Relationship Id="rId4" Type="http://schemas.openxmlformats.org/officeDocument/2006/relationships/image" Target="../media/image20.png"/><Relationship Id="rId5" Type="http://schemas.openxmlformats.org/officeDocument/2006/relationships/hyperlink" Target="https://medium.com/@loresowhat/a-map-to-explain-all-data-roles-970ed69ba1"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11.png"/><Relationship Id="rId4" Type="http://schemas.openxmlformats.org/officeDocument/2006/relationships/hyperlink" Target="https://medium.com/@gerzson.boros/data-scientists-vs-data-engineers-what-is-the-difference-dd8ec31b1092" TargetMode="External"/><Relationship Id="rId5" Type="http://schemas.openxmlformats.org/officeDocument/2006/relationships/image" Target="../media/image2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11.png"/><Relationship Id="rId4" Type="http://schemas.openxmlformats.org/officeDocument/2006/relationships/image" Target="../media/image25.png"/><Relationship Id="rId5" Type="http://schemas.openxmlformats.org/officeDocument/2006/relationships/hyperlink" Target="https://github.com/CIS-Team/Data-Science-Roadmap-2024?tab=readme-ov-file"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11.png"/><Relationship Id="rId4" Type="http://schemas.openxmlformats.org/officeDocument/2006/relationships/hyperlink" Target="https://www.michaelpage.pt/not%25C3%25ADcias-estudos/estudos/estudos-de-remuneracao-conteudo?b2bcontent=true&amp;label=salary_study_2024&amp;action=content_download#grilles" TargetMode="External"/><Relationship Id="rId5" Type="http://schemas.openxmlformats.org/officeDocument/2006/relationships/image" Target="../media/image19.png"/></Relationships>
</file>

<file path=ppt/slides/_rels/slide2.xml.rels><?xml version="1.0" encoding="UTF-8" standalone="yes"?><Relationships xmlns="http://schemas.openxmlformats.org/package/2006/relationships"><Relationship Id="rId11" Type="http://schemas.openxmlformats.org/officeDocument/2006/relationships/image" Target="../media/image10.png"/><Relationship Id="rId10" Type="http://schemas.openxmlformats.org/officeDocument/2006/relationships/image" Target="../media/image17.jpg"/><Relationship Id="rId13" Type="http://schemas.openxmlformats.org/officeDocument/2006/relationships/image" Target="../media/image9.png"/><Relationship Id="rId12" Type="http://schemas.openxmlformats.org/officeDocument/2006/relationships/image" Target="../media/image6.png"/><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1.png"/><Relationship Id="rId4" Type="http://schemas.openxmlformats.org/officeDocument/2006/relationships/hyperlink" Target="https://www.linkedin.com/in/davidiasalmeida/" TargetMode="External"/><Relationship Id="rId9" Type="http://schemas.openxmlformats.org/officeDocument/2006/relationships/image" Target="../media/image3.png"/><Relationship Id="rId15" Type="http://schemas.openxmlformats.org/officeDocument/2006/relationships/image" Target="../media/image13.jpg"/><Relationship Id="rId14" Type="http://schemas.openxmlformats.org/officeDocument/2006/relationships/image" Target="../media/image7.jpg"/><Relationship Id="rId17" Type="http://schemas.openxmlformats.org/officeDocument/2006/relationships/image" Target="../media/image22.jpg"/><Relationship Id="rId16" Type="http://schemas.openxmlformats.org/officeDocument/2006/relationships/image" Target="../media/image2.jpg"/><Relationship Id="rId5" Type="http://schemas.openxmlformats.org/officeDocument/2006/relationships/image" Target="../media/image4.jpg"/><Relationship Id="rId6" Type="http://schemas.openxmlformats.org/officeDocument/2006/relationships/image" Target="../media/image5.png"/><Relationship Id="rId7" Type="http://schemas.openxmlformats.org/officeDocument/2006/relationships/image" Target="../media/image8.jpg"/><Relationship Id="rId8" Type="http://schemas.openxmlformats.org/officeDocument/2006/relationships/image" Target="../media/image1.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11.png"/><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11.png"/><Relationship Id="rId4" Type="http://schemas.openxmlformats.org/officeDocument/2006/relationships/hyperlink" Target="https://aws.amazon.com/pt/what-is/distributed-computing/"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11.png"/><Relationship Id="rId4" Type="http://schemas.openxmlformats.org/officeDocument/2006/relationships/image" Target="../media/image37.png"/><Relationship Id="rId5" Type="http://schemas.openxmlformats.org/officeDocument/2006/relationships/hyperlink" Target="https://www.geeksforgeeks.org/an-overview-of-cluster-computing/"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11.png"/><Relationship Id="rId4" Type="http://schemas.openxmlformats.org/officeDocument/2006/relationships/image" Target="../media/image3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11.png"/><Relationship Id="rId4" Type="http://schemas.openxmlformats.org/officeDocument/2006/relationships/hyperlink" Target="https://sudipchakrabarti.substack.com/p/when-hadoop-was-king-and-yahoo-was" TargetMode="External"/><Relationship Id="rId5" Type="http://schemas.openxmlformats.org/officeDocument/2006/relationships/image" Target="../media/image44.png"/><Relationship Id="rId6" Type="http://schemas.openxmlformats.org/officeDocument/2006/relationships/image" Target="../media/image21.png"/><Relationship Id="rId7" Type="http://schemas.openxmlformats.org/officeDocument/2006/relationships/image" Target="../media/image2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11.png"/><Relationship Id="rId4" Type="http://schemas.openxmlformats.org/officeDocument/2006/relationships/hyperlink" Target="https://sudipchakrabarti.substack.com/p/when-hadoop-was-king-and-yahoo-was" TargetMode="External"/><Relationship Id="rId5" Type="http://schemas.openxmlformats.org/officeDocument/2006/relationships/image" Target="../media/image21.png"/><Relationship Id="rId6" Type="http://schemas.openxmlformats.org/officeDocument/2006/relationships/image" Target="../media/image27.png"/><Relationship Id="rId7" Type="http://schemas.openxmlformats.org/officeDocument/2006/relationships/image" Target="../media/image3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11.png"/><Relationship Id="rId4" Type="http://schemas.openxmlformats.org/officeDocument/2006/relationships/hyperlink" Target="https://en.wikipedia.org/wiki/Google_File_System" TargetMode="External"/><Relationship Id="rId5" Type="http://schemas.openxmlformats.org/officeDocument/2006/relationships/image" Target="../media/image3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11.png"/><Relationship Id="rId4" Type="http://schemas.openxmlformats.org/officeDocument/2006/relationships/image" Target="../media/image30.png"/><Relationship Id="rId5" Type="http://schemas.openxmlformats.org/officeDocument/2006/relationships/hyperlink" Target="https://www.youtube.com/watch?v=6F8-cCUbRU8&amp;list=PLAwxTw4SYaPkXJ6LAV96gH8yxIfGaN3H-&amp;index=25"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11.png"/><Relationship Id="rId4" Type="http://schemas.openxmlformats.org/officeDocument/2006/relationships/image" Target="../media/image4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11.png"/><Relationship Id="rId4" Type="http://schemas.openxmlformats.org/officeDocument/2006/relationships/image" Target="../media/image4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11.png"/><Relationship Id="rId4" Type="http://schemas.openxmlformats.org/officeDocument/2006/relationships/image" Target="../media/image5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11.png"/><Relationship Id="rId4" Type="http://schemas.openxmlformats.org/officeDocument/2006/relationships/image" Target="../media/image3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11.png"/><Relationship Id="rId4" Type="http://schemas.openxmlformats.org/officeDocument/2006/relationships/image" Target="../media/image3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11.png"/><Relationship Id="rId4" Type="http://schemas.openxmlformats.org/officeDocument/2006/relationships/image" Target="../media/image4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11.png"/><Relationship Id="rId4" Type="http://schemas.openxmlformats.org/officeDocument/2006/relationships/image" Target="../media/image4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11.png"/><Relationship Id="rId4" Type="http://schemas.openxmlformats.org/officeDocument/2006/relationships/image" Target="../media/image3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11.png"/><Relationship Id="rId4" Type="http://schemas.openxmlformats.org/officeDocument/2006/relationships/hyperlink" Target="https://www.institutosomos.org/aprender-e-uma-escolha-conheca-a-piramide-de-aprendizagem-de-william-glasser/" TargetMode="External"/><Relationship Id="rId5" Type="http://schemas.openxmlformats.org/officeDocument/2006/relationships/image" Target="../media/image55.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11.png"/><Relationship Id="rId4" Type="http://schemas.openxmlformats.org/officeDocument/2006/relationships/hyperlink" Target="https://sudipchakrabarti.substack.com/p/when-hadoop-was-king-and-yahoo-was" TargetMode="External"/><Relationship Id="rId5" Type="http://schemas.openxmlformats.org/officeDocument/2006/relationships/image" Target="../media/image21.png"/><Relationship Id="rId6" Type="http://schemas.openxmlformats.org/officeDocument/2006/relationships/image" Target="../media/image42.png"/><Relationship Id="rId7" Type="http://schemas.openxmlformats.org/officeDocument/2006/relationships/image" Target="../media/image5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11.png"/><Relationship Id="rId4" Type="http://schemas.openxmlformats.org/officeDocument/2006/relationships/hyperlink" Target="https://analyticsbr.com.br/hadoop-para-leigos/" TargetMode="External"/><Relationship Id="rId5" Type="http://schemas.openxmlformats.org/officeDocument/2006/relationships/image" Target="../media/image21.png"/><Relationship Id="rId6" Type="http://schemas.openxmlformats.org/officeDocument/2006/relationships/image" Target="../media/image4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11.png"/><Relationship Id="rId4" Type="http://schemas.openxmlformats.org/officeDocument/2006/relationships/hyperlink" Target="https://analyticsbr.com.br/hadoop-para-leigos/" TargetMode="External"/><Relationship Id="rId5" Type="http://schemas.openxmlformats.org/officeDocument/2006/relationships/image" Target="../media/image21.png"/><Relationship Id="rId6" Type="http://schemas.openxmlformats.org/officeDocument/2006/relationships/image" Target="../media/image4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11.png"/><Relationship Id="rId4" Type="http://schemas.openxmlformats.org/officeDocument/2006/relationships/hyperlink" Target="https://analyticsbr.com.br/hadoop-para-leigos/" TargetMode="External"/><Relationship Id="rId5" Type="http://schemas.openxmlformats.org/officeDocument/2006/relationships/image" Target="../media/image21.png"/><Relationship Id="rId6" Type="http://schemas.openxmlformats.org/officeDocument/2006/relationships/image" Target="../media/image4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11.png"/><Relationship Id="rId4" Type="http://schemas.openxmlformats.org/officeDocument/2006/relationships/image" Target="../media/image21.png"/><Relationship Id="rId5" Type="http://schemas.openxmlformats.org/officeDocument/2006/relationships/image" Target="../media/image62.jpg"/><Relationship Id="rId6" Type="http://schemas.openxmlformats.org/officeDocument/2006/relationships/image" Target="../media/image71.png"/><Relationship Id="rId7" Type="http://schemas.openxmlformats.org/officeDocument/2006/relationships/hyperlink" Target="https://netflixtechblog.com/hadoop-platform-as-a-service-in-the-cloud-c23f35f965e7"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11.png"/><Relationship Id="rId4" Type="http://schemas.openxmlformats.org/officeDocument/2006/relationships/image" Target="../media/image21.png"/><Relationship Id="rId5" Type="http://schemas.openxmlformats.org/officeDocument/2006/relationships/hyperlink" Target="https://medium.com/airbnb-engineering/data-infrastructure-at-airbnb-8adfb34f169c" TargetMode="External"/><Relationship Id="rId6" Type="http://schemas.openxmlformats.org/officeDocument/2006/relationships/image" Target="../media/image54.jpg"/><Relationship Id="rId7" Type="http://schemas.openxmlformats.org/officeDocument/2006/relationships/image" Target="../media/image46.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 Id="rId3" Type="http://schemas.openxmlformats.org/officeDocument/2006/relationships/image" Target="../media/image11.png"/><Relationship Id="rId4" Type="http://schemas.openxmlformats.org/officeDocument/2006/relationships/hyperlink" Target="https://www.thatdot.com/resource-post/what-is-the-difference-between-batch-and-stream-processing/" TargetMode="External"/><Relationship Id="rId5" Type="http://schemas.openxmlformats.org/officeDocument/2006/relationships/image" Target="../media/image21.png"/><Relationship Id="rId6" Type="http://schemas.openxmlformats.org/officeDocument/2006/relationships/image" Target="../media/image56.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 Id="rId3" Type="http://schemas.openxmlformats.org/officeDocument/2006/relationships/image" Target="../media/image11.png"/><Relationship Id="rId4" Type="http://schemas.openxmlformats.org/officeDocument/2006/relationships/hyperlink" Target="https://www.guru99.com/create-your-first-hadoop-program.html" TargetMode="External"/><Relationship Id="rId5" Type="http://schemas.openxmlformats.org/officeDocument/2006/relationships/image" Target="../media/image21.png"/><Relationship Id="rId6" Type="http://schemas.openxmlformats.org/officeDocument/2006/relationships/image" Target="../media/image5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 Id="rId3" Type="http://schemas.openxmlformats.org/officeDocument/2006/relationships/image" Target="../media/image11.png"/><Relationship Id="rId4" Type="http://schemas.openxmlformats.org/officeDocument/2006/relationships/hyperlink" Target="https://medium.com/@tanstorm/cap%C3%ADtulo-3-escalabilidade-b2a86eb705b6" TargetMode="External"/><Relationship Id="rId5" Type="http://schemas.openxmlformats.org/officeDocument/2006/relationships/image" Target="../media/image21.png"/><Relationship Id="rId6" Type="http://schemas.openxmlformats.org/officeDocument/2006/relationships/image" Target="../media/image60.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 Id="rId3" Type="http://schemas.openxmlformats.org/officeDocument/2006/relationships/image" Target="../media/image11.png"/><Relationship Id="rId4" Type="http://schemas.openxmlformats.org/officeDocument/2006/relationships/image" Target="../media/image21.png"/><Relationship Id="rId5" Type="http://schemas.openxmlformats.org/officeDocument/2006/relationships/hyperlink" Target="https://medium.com/airbnb-engineering/data-infrastructure-at-airbnb-8adfb34f169c" TargetMode="External"/><Relationship Id="rId6" Type="http://schemas.openxmlformats.org/officeDocument/2006/relationships/image" Target="../media/image53.jpg"/><Relationship Id="rId7" Type="http://schemas.openxmlformats.org/officeDocument/2006/relationships/image" Target="../media/image48.png"/><Relationship Id="rId8" Type="http://schemas.openxmlformats.org/officeDocument/2006/relationships/image" Target="../media/image58.jp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 Id="rId3" Type="http://schemas.openxmlformats.org/officeDocument/2006/relationships/image" Target="../media/image11.png"/><Relationship Id="rId4" Type="http://schemas.openxmlformats.org/officeDocument/2006/relationships/image" Target="../media/image21.png"/><Relationship Id="rId5" Type="http://schemas.openxmlformats.org/officeDocument/2006/relationships/hyperlink" Target="https://medium.com/airbnb-engineering/data-infrastructure-at-airbnb-8adfb34f169c" TargetMode="External"/><Relationship Id="rId6" Type="http://schemas.openxmlformats.org/officeDocument/2006/relationships/image" Target="../media/image58.jpg"/><Relationship Id="rId7" Type="http://schemas.openxmlformats.org/officeDocument/2006/relationships/image" Target="../media/image57.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 Id="rId3" Type="http://schemas.openxmlformats.org/officeDocument/2006/relationships/image" Target="../media/image11.png"/><Relationship Id="rId4" Type="http://schemas.openxmlformats.org/officeDocument/2006/relationships/image" Target="../media/image31.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 Id="rId3" Type="http://schemas.openxmlformats.org/officeDocument/2006/relationships/image" Target="../media/image11.png"/><Relationship Id="rId4" Type="http://schemas.openxmlformats.org/officeDocument/2006/relationships/image" Target="../media/image47.png"/><Relationship Id="rId5" Type="http://schemas.openxmlformats.org/officeDocument/2006/relationships/hyperlink" Target="https://ml2quantum.com/2020/05/16/apache-spark/"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1.png"/><Relationship Id="rId4" Type="http://schemas.openxmlformats.org/officeDocument/2006/relationships/hyperlink" Target="https://www.sas.com/en_us/insights/big-data/what-is-big-data.html" TargetMode="Externa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 Id="rId3" Type="http://schemas.openxmlformats.org/officeDocument/2006/relationships/image" Target="../media/image11.png"/><Relationship Id="rId4" Type="http://schemas.openxmlformats.org/officeDocument/2006/relationships/hyperlink" Target="https://trends.google.com/" TargetMode="External"/><Relationship Id="rId5" Type="http://schemas.openxmlformats.org/officeDocument/2006/relationships/image" Target="../media/image61.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 Id="rId3" Type="http://schemas.openxmlformats.org/officeDocument/2006/relationships/image" Target="../media/image11.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2.xml"/><Relationship Id="rId3" Type="http://schemas.openxmlformats.org/officeDocument/2006/relationships/image" Target="../media/image11.png"/><Relationship Id="rId4" Type="http://schemas.openxmlformats.org/officeDocument/2006/relationships/image" Target="../media/image65.png"/><Relationship Id="rId5" Type="http://schemas.openxmlformats.org/officeDocument/2006/relationships/hyperlink" Target="https://6sense.com/tech/big-data-analytics/apache-hadoop-market-share#free-plan-signup" TargetMode="Externa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xml"/><Relationship Id="rId3" Type="http://schemas.openxmlformats.org/officeDocument/2006/relationships/image" Target="../media/image11.png"/><Relationship Id="rId4" Type="http://schemas.openxmlformats.org/officeDocument/2006/relationships/image" Target="../media/image69.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4.xml"/><Relationship Id="rId3" Type="http://schemas.openxmlformats.org/officeDocument/2006/relationships/image" Target="../media/image11.png"/><Relationship Id="rId4" Type="http://schemas.openxmlformats.org/officeDocument/2006/relationships/image" Target="../media/image70.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5.xml"/><Relationship Id="rId3" Type="http://schemas.openxmlformats.org/officeDocument/2006/relationships/image" Target="../media/image11.png"/><Relationship Id="rId4" Type="http://schemas.openxmlformats.org/officeDocument/2006/relationships/image" Target="../media/image66.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6.xml"/><Relationship Id="rId3" Type="http://schemas.openxmlformats.org/officeDocument/2006/relationships/image" Target="../media/image11.png"/><Relationship Id="rId4" Type="http://schemas.openxmlformats.org/officeDocument/2006/relationships/image" Target="../media/image63.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7.xml"/><Relationship Id="rId3" Type="http://schemas.openxmlformats.org/officeDocument/2006/relationships/image" Target="../media/image11.png"/><Relationship Id="rId4" Type="http://schemas.openxmlformats.org/officeDocument/2006/relationships/image" Target="../media/image63.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8.xml"/><Relationship Id="rId3" Type="http://schemas.openxmlformats.org/officeDocument/2006/relationships/image" Target="../media/image11.png"/><Relationship Id="rId4" Type="http://schemas.openxmlformats.org/officeDocument/2006/relationships/image" Target="../media/image63.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9.xml"/><Relationship Id="rId3" Type="http://schemas.openxmlformats.org/officeDocument/2006/relationships/image" Target="../media/image11.png"/><Relationship Id="rId4" Type="http://schemas.openxmlformats.org/officeDocument/2006/relationships/image" Target="../media/image6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1.png"/><Relationship Id="rId4" Type="http://schemas.openxmlformats.org/officeDocument/2006/relationships/image" Target="../media/image14.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1.png"/><Relationship Id="rId4" Type="http://schemas.openxmlformats.org/officeDocument/2006/relationships/image" Target="../media/image3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1.png"/><Relationship Id="rId4" Type="http://schemas.openxmlformats.org/officeDocument/2006/relationships/hyperlink" Target="https://www.socialmediatoday.com/news/what-happens-on-the-internet-every-minute-2023-version-infographic/702631/" TargetMode="External"/><Relationship Id="rId5" Type="http://schemas.openxmlformats.org/officeDocument/2006/relationships/image" Target="../media/image1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1.png"/><Relationship Id="rId4" Type="http://schemas.openxmlformats.org/officeDocument/2006/relationships/image" Target="../media/image15.jpg"/><Relationship Id="rId5" Type="http://schemas.openxmlformats.org/officeDocument/2006/relationships/hyperlink" Target="https://deep-talk.medium.com/80-of-the-worlds-data-is-unstructured-7278e2ba6b"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 name="Shape 33"/>
        <p:cNvGrpSpPr/>
        <p:nvPr/>
      </p:nvGrpSpPr>
      <p:grpSpPr>
        <a:xfrm>
          <a:off x="0" y="0"/>
          <a:ext cx="0" cy="0"/>
          <a:chOff x="0" y="0"/>
          <a:chExt cx="0" cy="0"/>
        </a:xfrm>
      </p:grpSpPr>
      <p:pic>
        <p:nvPicPr>
          <p:cNvPr id="34" name="Google Shape;34;p1"/>
          <p:cNvPicPr preferRelativeResize="0"/>
          <p:nvPr/>
        </p:nvPicPr>
        <p:blipFill rotWithShape="1">
          <a:blip r:embed="rId3">
            <a:alphaModFix/>
          </a:blip>
          <a:srcRect b="0" l="0" r="0" t="0"/>
          <a:stretch/>
        </p:blipFill>
        <p:spPr>
          <a:xfrm>
            <a:off x="191379" y="155190"/>
            <a:ext cx="848428" cy="450479"/>
          </a:xfrm>
          <a:prstGeom prst="rect">
            <a:avLst/>
          </a:prstGeom>
          <a:noFill/>
          <a:ln>
            <a:noFill/>
          </a:ln>
        </p:spPr>
      </p:pic>
      <p:cxnSp>
        <p:nvCxnSpPr>
          <p:cNvPr id="35" name="Google Shape;35;p1"/>
          <p:cNvCxnSpPr/>
          <p:nvPr/>
        </p:nvCxnSpPr>
        <p:spPr>
          <a:xfrm flipH="1" rot="10800000">
            <a:off x="730166" y="599325"/>
            <a:ext cx="8191208" cy="1"/>
          </a:xfrm>
          <a:prstGeom prst="straightConnector1">
            <a:avLst/>
          </a:prstGeom>
          <a:noFill/>
          <a:ln>
            <a:noFill/>
          </a:ln>
        </p:spPr>
      </p:cxnSp>
      <p:sp>
        <p:nvSpPr>
          <p:cNvPr id="36" name="Google Shape;36;p1"/>
          <p:cNvSpPr/>
          <p:nvPr/>
        </p:nvSpPr>
        <p:spPr>
          <a:xfrm>
            <a:off x="6514726" y="114582"/>
            <a:ext cx="2423739" cy="410688"/>
          </a:xfrm>
          <a:prstGeom prst="rect">
            <a:avLst/>
          </a:prstGeom>
          <a:noFill/>
          <a:ln>
            <a:noFill/>
          </a:ln>
        </p:spPr>
        <p:txBody>
          <a:bodyPr anchorCtr="0" anchor="ctr" bIns="35700" lIns="35700" spcFirstLastPara="1" rIns="35700" wrap="square" tIns="35700">
            <a:spAutoFit/>
          </a:bodyPr>
          <a:lstStyle/>
          <a:p>
            <a:pPr indent="0" lvl="0" marL="0" marR="0" rtl="0" algn="r">
              <a:spcBef>
                <a:spcPts val="0"/>
              </a:spcBef>
              <a:spcAft>
                <a:spcPts val="0"/>
              </a:spcAft>
              <a:buNone/>
            </a:pPr>
            <a:r>
              <a:rPr b="1" i="0" lang="pt-PT" sz="1100" u="none" cap="none" strike="noStrike">
                <a:latin typeface="Helvetica Neue"/>
                <a:ea typeface="Helvetica Neue"/>
                <a:cs typeface="Helvetica Neue"/>
                <a:sym typeface="Helvetica Neue"/>
              </a:rPr>
              <a:t>Data Science &amp; Business Analytics</a:t>
            </a:r>
            <a:endParaRPr/>
          </a:p>
          <a:p>
            <a:pPr indent="0" lvl="0" marL="0" marR="0" rtl="0" algn="r">
              <a:spcBef>
                <a:spcPts val="0"/>
              </a:spcBef>
              <a:spcAft>
                <a:spcPts val="0"/>
              </a:spcAft>
              <a:buNone/>
            </a:pPr>
            <a:r>
              <a:rPr b="0" i="0" lang="pt-PT" sz="1100" u="none" cap="none" strike="noStrike">
                <a:solidFill>
                  <a:srgbClr val="FFE100"/>
                </a:solidFill>
                <a:latin typeface="Helvetica Neue Light"/>
                <a:ea typeface="Helvetica Neue Light"/>
                <a:cs typeface="Helvetica Neue Light"/>
                <a:sym typeface="Helvetica Neue Light"/>
              </a:rPr>
              <a:t>⎯ </a:t>
            </a:r>
            <a:r>
              <a:rPr b="0" i="0" lang="pt-PT" sz="1100" u="none" cap="none" strike="noStrike">
                <a:latin typeface="Helvetica Neue Light"/>
                <a:ea typeface="Helvetica Neue Light"/>
                <a:cs typeface="Helvetica Neue Light"/>
                <a:sym typeface="Helvetica Neue Light"/>
              </a:rPr>
              <a:t>Big Data Analytics</a:t>
            </a:r>
            <a:endParaRPr b="0" i="0" sz="1100" u="none" cap="none" strike="noStrike">
              <a:latin typeface="Helvetica Neue Light"/>
              <a:ea typeface="Helvetica Neue Light"/>
              <a:cs typeface="Helvetica Neue Light"/>
              <a:sym typeface="Helvetica Neue Light"/>
            </a:endParaRPr>
          </a:p>
        </p:txBody>
      </p:sp>
      <p:cxnSp>
        <p:nvCxnSpPr>
          <p:cNvPr id="37" name="Google Shape;37;p1"/>
          <p:cNvCxnSpPr/>
          <p:nvPr/>
        </p:nvCxnSpPr>
        <p:spPr>
          <a:xfrm flipH="1" rot="10800000">
            <a:off x="231284" y="6422275"/>
            <a:ext cx="8690090" cy="1"/>
          </a:xfrm>
          <a:prstGeom prst="straightConnector1">
            <a:avLst/>
          </a:prstGeom>
          <a:noFill/>
          <a:ln>
            <a:noFill/>
          </a:ln>
        </p:spPr>
      </p:cxnSp>
      <p:sp>
        <p:nvSpPr>
          <p:cNvPr id="38" name="Google Shape;38;p1"/>
          <p:cNvSpPr/>
          <p:nvPr/>
        </p:nvSpPr>
        <p:spPr>
          <a:xfrm>
            <a:off x="7669550" y="6526250"/>
            <a:ext cx="1304100" cy="236700"/>
          </a:xfrm>
          <a:prstGeom prst="rect">
            <a:avLst/>
          </a:prstGeom>
          <a:noFill/>
          <a:ln>
            <a:noFill/>
          </a:ln>
        </p:spPr>
        <p:txBody>
          <a:bodyPr anchorCtr="0" anchor="ctr" bIns="35700" lIns="35700" spcFirstLastPara="1" rIns="35700" wrap="square" tIns="35700">
            <a:spAutoFit/>
          </a:bodyPr>
          <a:lstStyle/>
          <a:p>
            <a:pPr indent="0" lvl="0" marL="0" marR="0" rtl="0" algn="l">
              <a:spcBef>
                <a:spcPts val="0"/>
              </a:spcBef>
              <a:spcAft>
                <a:spcPts val="0"/>
              </a:spcAft>
              <a:buNone/>
            </a:pPr>
            <a:r>
              <a:rPr b="1" i="0" lang="pt-PT" sz="1100" u="none" cap="none" strike="noStrike">
                <a:latin typeface="Helvetica Neue"/>
                <a:ea typeface="Helvetica Neue"/>
                <a:cs typeface="Helvetica Neue"/>
                <a:sym typeface="Helvetica Neue"/>
              </a:rPr>
              <a:t>www.edit.com.pt</a:t>
            </a:r>
            <a:endParaRPr/>
          </a:p>
        </p:txBody>
      </p:sp>
      <p:sp>
        <p:nvSpPr>
          <p:cNvPr id="39" name="Google Shape;39;p1"/>
          <p:cNvSpPr txBox="1"/>
          <p:nvPr>
            <p:ph type="title"/>
          </p:nvPr>
        </p:nvSpPr>
        <p:spPr>
          <a:xfrm>
            <a:off x="398628" y="2947800"/>
            <a:ext cx="7723500" cy="481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SzPts val="8000"/>
              <a:buFont typeface="Helvetica Neue Light"/>
              <a:buNone/>
            </a:pPr>
            <a:r>
              <a:rPr lang="pt-PT" sz="8000"/>
              <a:t>Aula 01</a:t>
            </a:r>
            <a:endParaRPr sz="8000"/>
          </a:p>
        </p:txBody>
      </p:sp>
      <p:sp>
        <p:nvSpPr>
          <p:cNvPr id="40" name="Google Shape;40;p1"/>
          <p:cNvSpPr/>
          <p:nvPr/>
        </p:nvSpPr>
        <p:spPr>
          <a:xfrm>
            <a:off x="197782" y="6523821"/>
            <a:ext cx="1420260" cy="241411"/>
          </a:xfrm>
          <a:prstGeom prst="rect">
            <a:avLst/>
          </a:prstGeom>
          <a:noFill/>
          <a:ln>
            <a:noFill/>
          </a:ln>
        </p:spPr>
        <p:txBody>
          <a:bodyPr anchorCtr="0" anchor="ctr" bIns="35700" lIns="35700" spcFirstLastPara="1" rIns="35700" wrap="square" tIns="35700">
            <a:spAutoFit/>
          </a:bodyPr>
          <a:lstStyle/>
          <a:p>
            <a:pPr indent="0" lvl="0" marL="0" marR="0" rtl="0" algn="l">
              <a:spcBef>
                <a:spcPts val="0"/>
              </a:spcBef>
              <a:spcAft>
                <a:spcPts val="0"/>
              </a:spcAft>
              <a:buNone/>
            </a:pPr>
            <a:r>
              <a:rPr b="1" i="0" lang="pt-PT" sz="1100" u="none" cap="none" strike="noStrike">
                <a:latin typeface="Helvetica Neue"/>
                <a:ea typeface="Helvetica Neue"/>
                <a:cs typeface="Helvetica Neue"/>
                <a:sym typeface="Helvetica Neue"/>
              </a:rPr>
              <a:t>Davi Almeida</a:t>
            </a:r>
            <a:r>
              <a:rPr b="1" i="0" lang="pt-PT" sz="1100" u="none" cap="none" strike="noStrike">
                <a:solidFill>
                  <a:srgbClr val="FFE100"/>
                </a:solidFill>
                <a:latin typeface="Helvetica Neue"/>
                <a:ea typeface="Helvetica Neue"/>
                <a:cs typeface="Helvetica Neue"/>
                <a:sym typeface="Helvetica Neue"/>
              </a:rPr>
              <a:t>⎯ </a:t>
            </a:r>
            <a:r>
              <a:rPr b="1" i="0" lang="pt-PT" sz="1100" u="none" cap="none" strike="noStrike">
                <a:latin typeface="Helvetica Neue"/>
                <a:ea typeface="Helvetica Neue"/>
                <a:cs typeface="Helvetica Neue"/>
                <a:sym typeface="Helvetica Neue"/>
              </a:rPr>
              <a:t> </a:t>
            </a:r>
            <a:r>
              <a:rPr b="0" i="0" lang="pt-PT" sz="1100" u="none" cap="none" strike="noStrike">
                <a:latin typeface="Helvetica Neue Light"/>
                <a:ea typeface="Helvetica Neue Light"/>
                <a:cs typeface="Helvetica Neue Light"/>
                <a:sym typeface="Helvetica Neue Light"/>
              </a:rPr>
              <a:t>2025</a:t>
            </a:r>
            <a:endParaRPr b="0" i="0" sz="1100" u="none" cap="none" strike="noStrike">
              <a:latin typeface="Helvetica Neue Light"/>
              <a:ea typeface="Helvetica Neue Light"/>
              <a:cs typeface="Helvetica Neue Light"/>
              <a:sym typeface="Helvetica Neue Light"/>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pic>
        <p:nvPicPr>
          <p:cNvPr id="187" name="Google Shape;187;p9"/>
          <p:cNvPicPr preferRelativeResize="0"/>
          <p:nvPr/>
        </p:nvPicPr>
        <p:blipFill rotWithShape="1">
          <a:blip r:embed="rId3">
            <a:alphaModFix/>
          </a:blip>
          <a:srcRect b="0" l="0" r="0" t="0"/>
          <a:stretch/>
        </p:blipFill>
        <p:spPr>
          <a:xfrm>
            <a:off x="191379" y="155190"/>
            <a:ext cx="848428" cy="450479"/>
          </a:xfrm>
          <a:prstGeom prst="rect">
            <a:avLst/>
          </a:prstGeom>
          <a:noFill/>
          <a:ln>
            <a:noFill/>
          </a:ln>
        </p:spPr>
      </p:pic>
      <p:cxnSp>
        <p:nvCxnSpPr>
          <p:cNvPr id="188" name="Google Shape;188;p9"/>
          <p:cNvCxnSpPr/>
          <p:nvPr/>
        </p:nvCxnSpPr>
        <p:spPr>
          <a:xfrm flipH="1" rot="10800000">
            <a:off x="730166" y="599325"/>
            <a:ext cx="8191208" cy="1"/>
          </a:xfrm>
          <a:prstGeom prst="straightConnector1">
            <a:avLst/>
          </a:prstGeom>
          <a:noFill/>
          <a:ln>
            <a:noFill/>
          </a:ln>
        </p:spPr>
      </p:cxnSp>
      <p:sp>
        <p:nvSpPr>
          <p:cNvPr id="189" name="Google Shape;189;p9"/>
          <p:cNvSpPr/>
          <p:nvPr/>
        </p:nvSpPr>
        <p:spPr>
          <a:xfrm>
            <a:off x="6514726" y="114582"/>
            <a:ext cx="2423739" cy="410688"/>
          </a:xfrm>
          <a:prstGeom prst="rect">
            <a:avLst/>
          </a:prstGeom>
          <a:noFill/>
          <a:ln>
            <a:noFill/>
          </a:ln>
        </p:spPr>
        <p:txBody>
          <a:bodyPr anchorCtr="0" anchor="ctr" bIns="35700" lIns="35700" spcFirstLastPara="1" rIns="35700" wrap="square" tIns="35700">
            <a:spAutoFit/>
          </a:bodyPr>
          <a:lstStyle/>
          <a:p>
            <a:pPr indent="0" lvl="0" marL="0" marR="0" rtl="0" algn="r">
              <a:spcBef>
                <a:spcPts val="0"/>
              </a:spcBef>
              <a:spcAft>
                <a:spcPts val="0"/>
              </a:spcAft>
              <a:buNone/>
            </a:pPr>
            <a:r>
              <a:rPr b="1" lang="pt-PT" sz="1100">
                <a:latin typeface="Helvetica Neue"/>
                <a:ea typeface="Helvetica Neue"/>
                <a:cs typeface="Helvetica Neue"/>
                <a:sym typeface="Helvetica Neue"/>
              </a:rPr>
              <a:t>Data Science &amp; Business Analytics</a:t>
            </a:r>
            <a:endParaRPr/>
          </a:p>
          <a:p>
            <a:pPr indent="0" lvl="0" marL="0" marR="0" rtl="0" algn="r">
              <a:spcBef>
                <a:spcPts val="0"/>
              </a:spcBef>
              <a:spcAft>
                <a:spcPts val="0"/>
              </a:spcAft>
              <a:buNone/>
            </a:pPr>
            <a:r>
              <a:rPr lang="pt-PT" sz="1100">
                <a:solidFill>
                  <a:srgbClr val="FFE100"/>
                </a:solidFill>
                <a:latin typeface="Helvetica Neue Light"/>
                <a:ea typeface="Helvetica Neue Light"/>
                <a:cs typeface="Helvetica Neue Light"/>
                <a:sym typeface="Helvetica Neue Light"/>
              </a:rPr>
              <a:t>⎯ </a:t>
            </a:r>
            <a:r>
              <a:rPr lang="pt-PT" sz="1100">
                <a:latin typeface="Helvetica Neue Light"/>
                <a:ea typeface="Helvetica Neue Light"/>
                <a:cs typeface="Helvetica Neue Light"/>
                <a:sym typeface="Helvetica Neue Light"/>
              </a:rPr>
              <a:t>Big Data Analytics</a:t>
            </a:r>
            <a:endParaRPr sz="1100">
              <a:latin typeface="Helvetica Neue Light"/>
              <a:ea typeface="Helvetica Neue Light"/>
              <a:cs typeface="Helvetica Neue Light"/>
              <a:sym typeface="Helvetica Neue Light"/>
            </a:endParaRPr>
          </a:p>
        </p:txBody>
      </p:sp>
      <p:cxnSp>
        <p:nvCxnSpPr>
          <p:cNvPr id="190" name="Google Shape;190;p9"/>
          <p:cNvCxnSpPr/>
          <p:nvPr/>
        </p:nvCxnSpPr>
        <p:spPr>
          <a:xfrm flipH="1" rot="10800000">
            <a:off x="231284" y="6422275"/>
            <a:ext cx="8690090" cy="1"/>
          </a:xfrm>
          <a:prstGeom prst="straightConnector1">
            <a:avLst/>
          </a:prstGeom>
          <a:noFill/>
          <a:ln>
            <a:noFill/>
          </a:ln>
        </p:spPr>
      </p:cxnSp>
      <p:sp>
        <p:nvSpPr>
          <p:cNvPr id="191" name="Google Shape;191;p9"/>
          <p:cNvSpPr txBox="1"/>
          <p:nvPr>
            <p:ph type="title"/>
          </p:nvPr>
        </p:nvSpPr>
        <p:spPr>
          <a:xfrm>
            <a:off x="444137" y="943074"/>
            <a:ext cx="8345996" cy="503019"/>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SzPts val="5600"/>
              <a:buFont typeface="Helvetica Neue Light"/>
              <a:buNone/>
            </a:pPr>
            <a:r>
              <a:rPr lang="pt-PT"/>
              <a:t>Os V’s Big Data</a:t>
            </a:r>
            <a:endParaRPr/>
          </a:p>
        </p:txBody>
      </p:sp>
      <p:sp>
        <p:nvSpPr>
          <p:cNvPr id="192" name="Google Shape;192;p9"/>
          <p:cNvSpPr txBox="1"/>
          <p:nvPr/>
        </p:nvSpPr>
        <p:spPr>
          <a:xfrm>
            <a:off x="113001" y="5956005"/>
            <a:ext cx="4937969" cy="27699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pt-PT" sz="1200" u="sng">
                <a:solidFill>
                  <a:schemeClr val="hlink"/>
                </a:solidFill>
                <a:latin typeface="Helvetica Neue Light"/>
                <a:ea typeface="Helvetica Neue Light"/>
                <a:cs typeface="Helvetica Neue Light"/>
                <a:sym typeface="Helvetica Neue Light"/>
                <a:hlinkClick r:id="rId4"/>
              </a:rPr>
              <a:t>https://www.sas.com/en_us/insights/big-data/what-is-big-data.html</a:t>
            </a:r>
            <a:endParaRPr sz="1200">
              <a:latin typeface="Helvetica Neue Light"/>
              <a:ea typeface="Helvetica Neue Light"/>
              <a:cs typeface="Helvetica Neue Light"/>
              <a:sym typeface="Helvetica Neue Light"/>
            </a:endParaRPr>
          </a:p>
        </p:txBody>
      </p:sp>
      <p:sp>
        <p:nvSpPr>
          <p:cNvPr id="193" name="Google Shape;193;p9"/>
          <p:cNvSpPr/>
          <p:nvPr/>
        </p:nvSpPr>
        <p:spPr>
          <a:xfrm>
            <a:off x="3300549" y="2004217"/>
            <a:ext cx="2055222" cy="1723049"/>
          </a:xfrm>
          <a:prstGeom prst="hexagon">
            <a:avLst>
              <a:gd fmla="val 25000" name="adj"/>
              <a:gd fmla="val 115470" name="vf"/>
            </a:avLst>
          </a:prstGeom>
          <a:noFill/>
          <a:ln cap="flat" cmpd="sng" w="9525">
            <a:solidFill>
              <a:schemeClr val="lt2"/>
            </a:solidFill>
            <a:prstDash val="solid"/>
            <a:miter lim="400000"/>
            <a:headEnd len="sm" w="sm" type="none"/>
            <a:tailEnd len="sm" w="sm" type="none"/>
          </a:ln>
          <a:effectLst>
            <a:outerShdw blurRad="25400" rotWithShape="0" dir="5400000" dist="12700">
              <a:srgbClr val="000000">
                <a:alpha val="49803"/>
              </a:srgbClr>
            </a:outerShdw>
          </a:effectLst>
        </p:spPr>
        <p:txBody>
          <a:bodyPr anchorCtr="0" anchor="ctr" bIns="35700" lIns="35700" spcFirstLastPara="1" rIns="35700" wrap="square" tIns="35700">
            <a:spAutoFit/>
          </a:bodyPr>
          <a:lstStyle/>
          <a:p>
            <a:pPr indent="0" lvl="0" marL="0" marR="0" rtl="0" algn="ctr">
              <a:lnSpc>
                <a:spcPct val="100000"/>
              </a:lnSpc>
              <a:spcBef>
                <a:spcPts val="0"/>
              </a:spcBef>
              <a:spcAft>
                <a:spcPts val="0"/>
              </a:spcAft>
              <a:buSzPts val="1600"/>
              <a:buFont typeface="Helvetica Neue Light"/>
              <a:buNone/>
            </a:pPr>
            <a:r>
              <a:t/>
            </a:r>
            <a:endParaRPr b="0" i="0" sz="1600" u="none" cap="none" strike="noStrike">
              <a:solidFill>
                <a:srgbClr val="FFFFFF"/>
              </a:solidFill>
              <a:latin typeface="Helvetica Neue Light"/>
              <a:ea typeface="Helvetica Neue Light"/>
              <a:cs typeface="Helvetica Neue Light"/>
              <a:sym typeface="Helvetica Neue Light"/>
            </a:endParaRPr>
          </a:p>
        </p:txBody>
      </p:sp>
      <p:sp>
        <p:nvSpPr>
          <p:cNvPr id="194" name="Google Shape;194;p9"/>
          <p:cNvSpPr txBox="1"/>
          <p:nvPr/>
        </p:nvSpPr>
        <p:spPr>
          <a:xfrm>
            <a:off x="3709851" y="2613680"/>
            <a:ext cx="1236617" cy="503021"/>
          </a:xfrm>
          <a:prstGeom prst="rect">
            <a:avLst/>
          </a:prstGeom>
          <a:noFill/>
          <a:ln>
            <a:noFill/>
          </a:ln>
        </p:spPr>
        <p:txBody>
          <a:bodyPr anchorCtr="0" anchor="ctr" bIns="35700" lIns="35700" spcFirstLastPara="1" rIns="35700" wrap="square" tIns="35700">
            <a:spAutoFit/>
          </a:bodyPr>
          <a:lstStyle/>
          <a:p>
            <a:pPr indent="0" lvl="0" marL="0" marR="0" rtl="0" algn="ctr">
              <a:lnSpc>
                <a:spcPct val="100000"/>
              </a:lnSpc>
              <a:spcBef>
                <a:spcPts val="0"/>
              </a:spcBef>
              <a:spcAft>
                <a:spcPts val="0"/>
              </a:spcAft>
              <a:buClr>
                <a:srgbClr val="000000"/>
              </a:buClr>
              <a:buSzPts val="2800"/>
              <a:buFont typeface="Helvetica Neue Light"/>
              <a:buNone/>
            </a:pPr>
            <a:r>
              <a:rPr b="1" i="0" lang="pt-PT" sz="2800" u="none" cap="none" strike="noStrike">
                <a:solidFill>
                  <a:srgbClr val="000000"/>
                </a:solidFill>
                <a:latin typeface="Helvetica Neue Light"/>
                <a:ea typeface="Helvetica Neue Light"/>
                <a:cs typeface="Helvetica Neue Light"/>
                <a:sym typeface="Helvetica Neue Light"/>
              </a:rPr>
              <a:t>Volume</a:t>
            </a:r>
            <a:endParaRPr/>
          </a:p>
        </p:txBody>
      </p:sp>
      <p:sp>
        <p:nvSpPr>
          <p:cNvPr id="195" name="Google Shape;195;p9"/>
          <p:cNvSpPr/>
          <p:nvPr/>
        </p:nvSpPr>
        <p:spPr>
          <a:xfrm>
            <a:off x="730166" y="3515154"/>
            <a:ext cx="2055222" cy="1723049"/>
          </a:xfrm>
          <a:prstGeom prst="hexagon">
            <a:avLst>
              <a:gd fmla="val 25000" name="adj"/>
              <a:gd fmla="val 115470" name="vf"/>
            </a:avLst>
          </a:prstGeom>
          <a:noFill/>
          <a:ln cap="flat" cmpd="sng" w="9525">
            <a:solidFill>
              <a:schemeClr val="lt2"/>
            </a:solidFill>
            <a:prstDash val="solid"/>
            <a:miter lim="400000"/>
            <a:headEnd len="sm" w="sm" type="none"/>
            <a:tailEnd len="sm" w="sm" type="none"/>
          </a:ln>
          <a:effectLst>
            <a:outerShdw blurRad="25400" rotWithShape="0" dir="5400000" dist="12700">
              <a:srgbClr val="000000">
                <a:alpha val="49803"/>
              </a:srgbClr>
            </a:outerShdw>
          </a:effectLst>
        </p:spPr>
        <p:txBody>
          <a:bodyPr anchorCtr="0" anchor="ctr" bIns="35700" lIns="35700" spcFirstLastPara="1" rIns="35700" wrap="square" tIns="35700">
            <a:spAutoFit/>
          </a:bodyPr>
          <a:lstStyle/>
          <a:p>
            <a:pPr indent="0" lvl="0" marL="0" marR="0" rtl="0" algn="ctr">
              <a:lnSpc>
                <a:spcPct val="100000"/>
              </a:lnSpc>
              <a:spcBef>
                <a:spcPts val="0"/>
              </a:spcBef>
              <a:spcAft>
                <a:spcPts val="0"/>
              </a:spcAft>
              <a:buSzPts val="1600"/>
              <a:buFont typeface="Helvetica Neue Light"/>
              <a:buNone/>
            </a:pPr>
            <a:r>
              <a:t/>
            </a:r>
            <a:endParaRPr b="0" i="0" sz="1600" u="none" cap="none" strike="noStrike">
              <a:solidFill>
                <a:srgbClr val="FFFFFF"/>
              </a:solidFill>
              <a:latin typeface="Helvetica Neue Light"/>
              <a:ea typeface="Helvetica Neue Light"/>
              <a:cs typeface="Helvetica Neue Light"/>
              <a:sym typeface="Helvetica Neue Light"/>
            </a:endParaRPr>
          </a:p>
        </p:txBody>
      </p:sp>
      <p:sp>
        <p:nvSpPr>
          <p:cNvPr id="196" name="Google Shape;196;p9"/>
          <p:cNvSpPr txBox="1"/>
          <p:nvPr/>
        </p:nvSpPr>
        <p:spPr>
          <a:xfrm>
            <a:off x="675197" y="4125167"/>
            <a:ext cx="2265583" cy="503021"/>
          </a:xfrm>
          <a:prstGeom prst="rect">
            <a:avLst/>
          </a:prstGeom>
          <a:noFill/>
          <a:ln>
            <a:noFill/>
          </a:ln>
        </p:spPr>
        <p:txBody>
          <a:bodyPr anchorCtr="0" anchor="ctr" bIns="35700" lIns="35700" spcFirstLastPara="1" rIns="35700" wrap="square" tIns="35700">
            <a:spAutoFit/>
          </a:bodyPr>
          <a:lstStyle/>
          <a:p>
            <a:pPr indent="0" lvl="0" marL="0" marR="0" rtl="0" algn="ctr">
              <a:lnSpc>
                <a:spcPct val="100000"/>
              </a:lnSpc>
              <a:spcBef>
                <a:spcPts val="0"/>
              </a:spcBef>
              <a:spcAft>
                <a:spcPts val="0"/>
              </a:spcAft>
              <a:buClr>
                <a:srgbClr val="000000"/>
              </a:buClr>
              <a:buSzPts val="2800"/>
              <a:buFont typeface="Helvetica Neue Light"/>
              <a:buNone/>
            </a:pPr>
            <a:r>
              <a:rPr b="1" i="0" lang="pt-PT" sz="2800" u="none" cap="none" strike="noStrike">
                <a:solidFill>
                  <a:srgbClr val="000000"/>
                </a:solidFill>
                <a:latin typeface="Helvetica Neue Light"/>
                <a:ea typeface="Helvetica Neue Light"/>
                <a:cs typeface="Helvetica Neue Light"/>
                <a:sym typeface="Helvetica Neue Light"/>
              </a:rPr>
              <a:t>Velocidade</a:t>
            </a:r>
            <a:endParaRPr/>
          </a:p>
        </p:txBody>
      </p:sp>
      <p:sp>
        <p:nvSpPr>
          <p:cNvPr id="197" name="Google Shape;197;p9"/>
          <p:cNvSpPr/>
          <p:nvPr/>
        </p:nvSpPr>
        <p:spPr>
          <a:xfrm>
            <a:off x="5925901" y="3450540"/>
            <a:ext cx="2055222" cy="1723049"/>
          </a:xfrm>
          <a:prstGeom prst="hexagon">
            <a:avLst>
              <a:gd fmla="val 25000" name="adj"/>
              <a:gd fmla="val 115470" name="vf"/>
            </a:avLst>
          </a:prstGeom>
          <a:noFill/>
          <a:ln cap="flat" cmpd="sng" w="9525">
            <a:solidFill>
              <a:schemeClr val="lt2"/>
            </a:solidFill>
            <a:prstDash val="solid"/>
            <a:miter lim="400000"/>
            <a:headEnd len="sm" w="sm" type="none"/>
            <a:tailEnd len="sm" w="sm" type="none"/>
          </a:ln>
          <a:effectLst>
            <a:outerShdw blurRad="25400" rotWithShape="0" dir="5400000" dist="12700">
              <a:srgbClr val="000000">
                <a:alpha val="49803"/>
              </a:srgbClr>
            </a:outerShdw>
          </a:effectLst>
        </p:spPr>
        <p:txBody>
          <a:bodyPr anchorCtr="0" anchor="ctr" bIns="35700" lIns="35700" spcFirstLastPara="1" rIns="35700" wrap="square" tIns="35700">
            <a:spAutoFit/>
          </a:bodyPr>
          <a:lstStyle/>
          <a:p>
            <a:pPr indent="0" lvl="0" marL="0" marR="0" rtl="0" algn="ctr">
              <a:lnSpc>
                <a:spcPct val="100000"/>
              </a:lnSpc>
              <a:spcBef>
                <a:spcPts val="0"/>
              </a:spcBef>
              <a:spcAft>
                <a:spcPts val="0"/>
              </a:spcAft>
              <a:buSzPts val="1600"/>
              <a:buFont typeface="Helvetica Neue Light"/>
              <a:buNone/>
            </a:pPr>
            <a:r>
              <a:t/>
            </a:r>
            <a:endParaRPr b="0" i="0" sz="1600" u="none" cap="none" strike="noStrike">
              <a:solidFill>
                <a:srgbClr val="FFFFFF"/>
              </a:solidFill>
              <a:latin typeface="Helvetica Neue Light"/>
              <a:ea typeface="Helvetica Neue Light"/>
              <a:cs typeface="Helvetica Neue Light"/>
              <a:sym typeface="Helvetica Neue Light"/>
            </a:endParaRPr>
          </a:p>
        </p:txBody>
      </p:sp>
      <p:sp>
        <p:nvSpPr>
          <p:cNvPr id="198" name="Google Shape;198;p9"/>
          <p:cNvSpPr txBox="1"/>
          <p:nvPr/>
        </p:nvSpPr>
        <p:spPr>
          <a:xfrm>
            <a:off x="5820720" y="4104226"/>
            <a:ext cx="2265583" cy="503021"/>
          </a:xfrm>
          <a:prstGeom prst="rect">
            <a:avLst/>
          </a:prstGeom>
          <a:noFill/>
          <a:ln>
            <a:noFill/>
          </a:ln>
        </p:spPr>
        <p:txBody>
          <a:bodyPr anchorCtr="0" anchor="ctr" bIns="35700" lIns="35700" spcFirstLastPara="1" rIns="35700" wrap="square" tIns="35700">
            <a:spAutoFit/>
          </a:bodyPr>
          <a:lstStyle/>
          <a:p>
            <a:pPr indent="0" lvl="0" marL="0" marR="0" rtl="0" algn="ctr">
              <a:lnSpc>
                <a:spcPct val="100000"/>
              </a:lnSpc>
              <a:spcBef>
                <a:spcPts val="0"/>
              </a:spcBef>
              <a:spcAft>
                <a:spcPts val="0"/>
              </a:spcAft>
              <a:buClr>
                <a:srgbClr val="000000"/>
              </a:buClr>
              <a:buSzPts val="2800"/>
              <a:buFont typeface="Helvetica Neue Light"/>
              <a:buNone/>
            </a:pPr>
            <a:r>
              <a:rPr b="1" i="0" lang="pt-PT" sz="2800" u="none" cap="none" strike="noStrike">
                <a:solidFill>
                  <a:srgbClr val="000000"/>
                </a:solidFill>
                <a:latin typeface="Helvetica Neue Light"/>
                <a:ea typeface="Helvetica Neue Light"/>
                <a:cs typeface="Helvetica Neue Light"/>
                <a:sym typeface="Helvetica Neue Light"/>
              </a:rPr>
              <a:t>Variedade</a:t>
            </a:r>
            <a:endParaRPr/>
          </a:p>
        </p:txBody>
      </p:sp>
      <p:sp>
        <p:nvSpPr>
          <p:cNvPr id="199" name="Google Shape;199;p9"/>
          <p:cNvSpPr/>
          <p:nvPr/>
        </p:nvSpPr>
        <p:spPr>
          <a:xfrm>
            <a:off x="197782" y="6523821"/>
            <a:ext cx="1420260" cy="241411"/>
          </a:xfrm>
          <a:prstGeom prst="rect">
            <a:avLst/>
          </a:prstGeom>
          <a:noFill/>
          <a:ln>
            <a:noFill/>
          </a:ln>
        </p:spPr>
        <p:txBody>
          <a:bodyPr anchorCtr="0" anchor="ctr" bIns="35700" lIns="35700" spcFirstLastPara="1" rIns="35700" wrap="square" tIns="35700">
            <a:spAutoFit/>
          </a:bodyPr>
          <a:lstStyle/>
          <a:p>
            <a:pPr indent="0" lvl="0" marL="0" marR="0" rtl="0" algn="l">
              <a:spcBef>
                <a:spcPts val="0"/>
              </a:spcBef>
              <a:spcAft>
                <a:spcPts val="0"/>
              </a:spcAft>
              <a:buNone/>
            </a:pPr>
            <a:r>
              <a:rPr b="1" lang="pt-PT" sz="1100">
                <a:latin typeface="Helvetica Neue"/>
                <a:ea typeface="Helvetica Neue"/>
                <a:cs typeface="Helvetica Neue"/>
                <a:sym typeface="Helvetica Neue"/>
              </a:rPr>
              <a:t>Davi Almeida</a:t>
            </a:r>
            <a:r>
              <a:rPr b="1" lang="pt-PT" sz="1100">
                <a:solidFill>
                  <a:srgbClr val="FFE100"/>
                </a:solidFill>
                <a:latin typeface="Helvetica Neue"/>
                <a:ea typeface="Helvetica Neue"/>
                <a:cs typeface="Helvetica Neue"/>
                <a:sym typeface="Helvetica Neue"/>
              </a:rPr>
              <a:t>⎯ </a:t>
            </a:r>
            <a:r>
              <a:rPr b="1" lang="pt-PT" sz="1100">
                <a:latin typeface="Helvetica Neue"/>
                <a:ea typeface="Helvetica Neue"/>
                <a:cs typeface="Helvetica Neue"/>
                <a:sym typeface="Helvetica Neue"/>
              </a:rPr>
              <a:t> </a:t>
            </a:r>
            <a:r>
              <a:rPr lang="pt-PT" sz="1100">
                <a:latin typeface="Helvetica Neue Light"/>
                <a:ea typeface="Helvetica Neue Light"/>
                <a:cs typeface="Helvetica Neue Light"/>
                <a:sym typeface="Helvetica Neue Light"/>
              </a:rPr>
              <a:t>2025</a:t>
            </a:r>
            <a:endParaRPr sz="1100">
              <a:latin typeface="Helvetica Neue Light"/>
              <a:ea typeface="Helvetica Neue Light"/>
              <a:cs typeface="Helvetica Neue Light"/>
              <a:sym typeface="Helvetica Neue Light"/>
            </a:endParaRPr>
          </a:p>
        </p:txBody>
      </p:sp>
      <p:sp>
        <p:nvSpPr>
          <p:cNvPr id="200" name="Google Shape;200;p9"/>
          <p:cNvSpPr/>
          <p:nvPr/>
        </p:nvSpPr>
        <p:spPr>
          <a:xfrm>
            <a:off x="7669550" y="6526250"/>
            <a:ext cx="1304100" cy="236700"/>
          </a:xfrm>
          <a:prstGeom prst="rect">
            <a:avLst/>
          </a:prstGeom>
          <a:noFill/>
          <a:ln>
            <a:noFill/>
          </a:ln>
        </p:spPr>
        <p:txBody>
          <a:bodyPr anchorCtr="0" anchor="ctr" bIns="35700" lIns="35700" spcFirstLastPara="1" rIns="35700" wrap="square" tIns="35700">
            <a:noAutofit/>
          </a:bodyPr>
          <a:lstStyle/>
          <a:p>
            <a:pPr indent="0" lvl="0" marL="0" marR="0" rtl="0" algn="l">
              <a:spcBef>
                <a:spcPts val="0"/>
              </a:spcBef>
              <a:spcAft>
                <a:spcPts val="0"/>
              </a:spcAft>
              <a:buNone/>
            </a:pPr>
            <a:r>
              <a:rPr b="1" i="0" lang="pt-PT" sz="1100" u="none" cap="none" strike="noStrike">
                <a:latin typeface="Helvetica Neue"/>
                <a:ea typeface="Helvetica Neue"/>
                <a:cs typeface="Helvetica Neue"/>
                <a:sym typeface="Helvetica Neue"/>
              </a:rPr>
              <a:t>www.edit.com.pt</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pic>
        <p:nvPicPr>
          <p:cNvPr id="205" name="Google Shape;205;p10"/>
          <p:cNvPicPr preferRelativeResize="0"/>
          <p:nvPr/>
        </p:nvPicPr>
        <p:blipFill rotWithShape="1">
          <a:blip r:embed="rId3">
            <a:alphaModFix/>
          </a:blip>
          <a:srcRect b="0" l="0" r="0" t="0"/>
          <a:stretch/>
        </p:blipFill>
        <p:spPr>
          <a:xfrm>
            <a:off x="191379" y="155190"/>
            <a:ext cx="848428" cy="450479"/>
          </a:xfrm>
          <a:prstGeom prst="rect">
            <a:avLst/>
          </a:prstGeom>
          <a:noFill/>
          <a:ln>
            <a:noFill/>
          </a:ln>
        </p:spPr>
      </p:pic>
      <p:cxnSp>
        <p:nvCxnSpPr>
          <p:cNvPr id="206" name="Google Shape;206;p10"/>
          <p:cNvCxnSpPr/>
          <p:nvPr/>
        </p:nvCxnSpPr>
        <p:spPr>
          <a:xfrm flipH="1" rot="10800000">
            <a:off x="730166" y="599325"/>
            <a:ext cx="8191208" cy="1"/>
          </a:xfrm>
          <a:prstGeom prst="straightConnector1">
            <a:avLst/>
          </a:prstGeom>
          <a:noFill/>
          <a:ln>
            <a:noFill/>
          </a:ln>
        </p:spPr>
      </p:cxnSp>
      <p:sp>
        <p:nvSpPr>
          <p:cNvPr id="207" name="Google Shape;207;p10"/>
          <p:cNvSpPr/>
          <p:nvPr/>
        </p:nvSpPr>
        <p:spPr>
          <a:xfrm>
            <a:off x="6514726" y="114582"/>
            <a:ext cx="2423739" cy="410688"/>
          </a:xfrm>
          <a:prstGeom prst="rect">
            <a:avLst/>
          </a:prstGeom>
          <a:noFill/>
          <a:ln>
            <a:noFill/>
          </a:ln>
        </p:spPr>
        <p:txBody>
          <a:bodyPr anchorCtr="0" anchor="ctr" bIns="35700" lIns="35700" spcFirstLastPara="1" rIns="35700" wrap="square" tIns="35700">
            <a:spAutoFit/>
          </a:bodyPr>
          <a:lstStyle/>
          <a:p>
            <a:pPr indent="0" lvl="0" marL="0" marR="0" rtl="0" algn="r">
              <a:spcBef>
                <a:spcPts val="0"/>
              </a:spcBef>
              <a:spcAft>
                <a:spcPts val="0"/>
              </a:spcAft>
              <a:buNone/>
            </a:pPr>
            <a:r>
              <a:rPr b="1" lang="pt-PT" sz="1100">
                <a:latin typeface="Helvetica Neue"/>
                <a:ea typeface="Helvetica Neue"/>
                <a:cs typeface="Helvetica Neue"/>
                <a:sym typeface="Helvetica Neue"/>
              </a:rPr>
              <a:t>Data Science &amp; Business Analytics</a:t>
            </a:r>
            <a:endParaRPr/>
          </a:p>
          <a:p>
            <a:pPr indent="0" lvl="0" marL="0" marR="0" rtl="0" algn="r">
              <a:spcBef>
                <a:spcPts val="0"/>
              </a:spcBef>
              <a:spcAft>
                <a:spcPts val="0"/>
              </a:spcAft>
              <a:buNone/>
            </a:pPr>
            <a:r>
              <a:rPr lang="pt-PT" sz="1100">
                <a:solidFill>
                  <a:srgbClr val="FFE100"/>
                </a:solidFill>
                <a:latin typeface="Helvetica Neue Light"/>
                <a:ea typeface="Helvetica Neue Light"/>
                <a:cs typeface="Helvetica Neue Light"/>
                <a:sym typeface="Helvetica Neue Light"/>
              </a:rPr>
              <a:t>⎯ </a:t>
            </a:r>
            <a:r>
              <a:rPr lang="pt-PT" sz="1100">
                <a:latin typeface="Helvetica Neue Light"/>
                <a:ea typeface="Helvetica Neue Light"/>
                <a:cs typeface="Helvetica Neue Light"/>
                <a:sym typeface="Helvetica Neue Light"/>
              </a:rPr>
              <a:t>Big Data Analytics</a:t>
            </a:r>
            <a:endParaRPr sz="1100">
              <a:latin typeface="Helvetica Neue Light"/>
              <a:ea typeface="Helvetica Neue Light"/>
              <a:cs typeface="Helvetica Neue Light"/>
              <a:sym typeface="Helvetica Neue Light"/>
            </a:endParaRPr>
          </a:p>
        </p:txBody>
      </p:sp>
      <p:cxnSp>
        <p:nvCxnSpPr>
          <p:cNvPr id="208" name="Google Shape;208;p10"/>
          <p:cNvCxnSpPr/>
          <p:nvPr/>
        </p:nvCxnSpPr>
        <p:spPr>
          <a:xfrm flipH="1" rot="10800000">
            <a:off x="231284" y="6422275"/>
            <a:ext cx="8690090" cy="1"/>
          </a:xfrm>
          <a:prstGeom prst="straightConnector1">
            <a:avLst/>
          </a:prstGeom>
          <a:noFill/>
          <a:ln>
            <a:noFill/>
          </a:ln>
        </p:spPr>
      </p:cxnSp>
      <p:sp>
        <p:nvSpPr>
          <p:cNvPr id="209" name="Google Shape;209;p10"/>
          <p:cNvSpPr txBox="1"/>
          <p:nvPr>
            <p:ph type="title"/>
          </p:nvPr>
        </p:nvSpPr>
        <p:spPr>
          <a:xfrm>
            <a:off x="598925" y="844762"/>
            <a:ext cx="8191208" cy="481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SzPts val="5600"/>
              <a:buFont typeface="Helvetica Neue Light"/>
              <a:buNone/>
            </a:pPr>
            <a:r>
              <a:rPr lang="pt-PT"/>
              <a:t>Outros V’s</a:t>
            </a:r>
            <a:endParaRPr/>
          </a:p>
        </p:txBody>
      </p:sp>
      <p:sp>
        <p:nvSpPr>
          <p:cNvPr id="210" name="Google Shape;210;p10"/>
          <p:cNvSpPr txBox="1"/>
          <p:nvPr/>
        </p:nvSpPr>
        <p:spPr>
          <a:xfrm>
            <a:off x="113002" y="1436699"/>
            <a:ext cx="8430107" cy="4247317"/>
          </a:xfrm>
          <a:prstGeom prst="rect">
            <a:avLst/>
          </a:prstGeom>
          <a:noFill/>
          <a:ln>
            <a:noFill/>
          </a:ln>
        </p:spPr>
        <p:txBody>
          <a:bodyPr anchorCtr="0" anchor="ctr" bIns="0" lIns="0" spcFirstLastPara="1" rIns="0" wrap="square" tIns="0">
            <a:spAutoFit/>
          </a:bodyPr>
          <a:lstStyle/>
          <a:p>
            <a:pPr indent="-342900" lvl="0" marL="702900" marR="0" rtl="0" algn="l">
              <a:spcBef>
                <a:spcPts val="1200"/>
              </a:spcBef>
              <a:spcAft>
                <a:spcPts val="0"/>
              </a:spcAft>
              <a:buClr>
                <a:srgbClr val="000000"/>
              </a:buClr>
              <a:buSzPts val="2400"/>
              <a:buFont typeface="Noto Sans Symbols"/>
              <a:buChar char="▪"/>
            </a:pPr>
            <a:r>
              <a:rPr b="1" i="0" lang="pt-PT" sz="2400" u="none" cap="none">
                <a:solidFill>
                  <a:srgbClr val="000000"/>
                </a:solidFill>
                <a:latin typeface="Helvetica Neue Light"/>
                <a:ea typeface="Helvetica Neue Light"/>
                <a:cs typeface="Helvetica Neue Light"/>
                <a:sym typeface="Helvetica Neue Light"/>
              </a:rPr>
              <a:t>Veracidade</a:t>
            </a:r>
            <a:r>
              <a:rPr b="0" i="0" lang="pt-PT" sz="2400" u="none" cap="none">
                <a:solidFill>
                  <a:srgbClr val="000000"/>
                </a:solidFill>
                <a:latin typeface="Helvetica Neue Light"/>
                <a:ea typeface="Helvetica Neue Light"/>
                <a:cs typeface="Helvetica Neue Light"/>
                <a:sym typeface="Helvetica Neue Light"/>
              </a:rPr>
              <a:t>: Podemos acreditar no dado.</a:t>
            </a:r>
            <a:endParaRPr/>
          </a:p>
          <a:p>
            <a:pPr indent="-342900" lvl="0" marL="702900" marR="0" rtl="0" algn="l">
              <a:spcBef>
                <a:spcPts val="1200"/>
              </a:spcBef>
              <a:spcAft>
                <a:spcPts val="0"/>
              </a:spcAft>
              <a:buClr>
                <a:srgbClr val="000000"/>
              </a:buClr>
              <a:buSzPts val="2400"/>
              <a:buFont typeface="Noto Sans Symbols"/>
              <a:buChar char="▪"/>
            </a:pPr>
            <a:r>
              <a:rPr b="1" lang="pt-PT" sz="2400">
                <a:solidFill>
                  <a:srgbClr val="000000"/>
                </a:solidFill>
                <a:latin typeface="Helvetica Neue Light"/>
                <a:ea typeface="Helvetica Neue Light"/>
                <a:cs typeface="Helvetica Neue Light"/>
                <a:sym typeface="Helvetica Neue Light"/>
              </a:rPr>
              <a:t>Valor</a:t>
            </a:r>
            <a:r>
              <a:rPr lang="pt-PT" sz="2400">
                <a:solidFill>
                  <a:srgbClr val="000000"/>
                </a:solidFill>
                <a:latin typeface="Helvetica Neue Light"/>
                <a:ea typeface="Helvetica Neue Light"/>
                <a:cs typeface="Helvetica Neue Light"/>
                <a:sym typeface="Helvetica Neue Light"/>
              </a:rPr>
              <a:t>: Depois de processar, traz algum valor para o Negócio?</a:t>
            </a:r>
            <a:endParaRPr/>
          </a:p>
          <a:p>
            <a:pPr indent="-342900" lvl="0" marL="702900" marR="0" rtl="0" algn="l">
              <a:spcBef>
                <a:spcPts val="1200"/>
              </a:spcBef>
              <a:spcAft>
                <a:spcPts val="0"/>
              </a:spcAft>
              <a:buClr>
                <a:srgbClr val="000000"/>
              </a:buClr>
              <a:buSzPts val="2400"/>
              <a:buFont typeface="Noto Sans Symbols"/>
              <a:buChar char="▪"/>
            </a:pPr>
            <a:r>
              <a:rPr b="1" i="0" lang="pt-PT" sz="2400" u="none" cap="none">
                <a:solidFill>
                  <a:srgbClr val="000000"/>
                </a:solidFill>
                <a:latin typeface="Helvetica Neue Light"/>
                <a:ea typeface="Helvetica Neue Light"/>
                <a:cs typeface="Helvetica Neue Light"/>
                <a:sym typeface="Helvetica Neue Light"/>
              </a:rPr>
              <a:t>Volatilidade</a:t>
            </a:r>
            <a:r>
              <a:rPr b="1" lang="pt-PT" sz="2400">
                <a:solidFill>
                  <a:srgbClr val="000000"/>
                </a:solidFill>
                <a:latin typeface="Helvetica Neue Light"/>
                <a:ea typeface="Helvetica Neue Light"/>
                <a:cs typeface="Helvetica Neue Light"/>
                <a:sym typeface="Helvetica Neue Light"/>
              </a:rPr>
              <a:t>: </a:t>
            </a:r>
            <a:r>
              <a:rPr lang="pt-PT" sz="2400">
                <a:solidFill>
                  <a:srgbClr val="000000"/>
                </a:solidFill>
                <a:latin typeface="Helvetica Neue Light"/>
                <a:ea typeface="Helvetica Neue Light"/>
                <a:cs typeface="Helvetica Neue Light"/>
                <a:sym typeface="Helvetica Neue Light"/>
              </a:rPr>
              <a:t>por quanto tempo os dados são relevantes?</a:t>
            </a:r>
            <a:endParaRPr/>
          </a:p>
          <a:p>
            <a:pPr indent="-342900" lvl="0" marL="702900" marR="0" rtl="0" algn="l">
              <a:spcBef>
                <a:spcPts val="1200"/>
              </a:spcBef>
              <a:spcAft>
                <a:spcPts val="0"/>
              </a:spcAft>
              <a:buClr>
                <a:srgbClr val="000000"/>
              </a:buClr>
              <a:buSzPts val="2400"/>
              <a:buFont typeface="Noto Sans Symbols"/>
              <a:buChar char="▪"/>
            </a:pPr>
            <a:r>
              <a:rPr b="1" lang="pt-PT" sz="2400">
                <a:solidFill>
                  <a:srgbClr val="000000"/>
                </a:solidFill>
                <a:latin typeface="Helvetica Neue Light"/>
                <a:ea typeface="Helvetica Neue Light"/>
                <a:cs typeface="Helvetica Neue Light"/>
                <a:sym typeface="Helvetica Neue Light"/>
              </a:rPr>
              <a:t>Vulnerabilidade:  </a:t>
            </a:r>
            <a:r>
              <a:rPr lang="pt-PT" sz="2400" u="sng">
                <a:solidFill>
                  <a:srgbClr val="000000"/>
                </a:solidFill>
                <a:latin typeface="Helvetica Neue Light"/>
                <a:ea typeface="Helvetica Neue Light"/>
                <a:cs typeface="Helvetica Neue Light"/>
                <a:sym typeface="Helvetica Neue Light"/>
                <a:hlinkClick r:id="rId4">
                  <a:extLst>
                    <a:ext uri="{A12FA001-AC4F-418D-AE19-62706E023703}">
                      <ahyp:hlinkClr val="tx"/>
                    </a:ext>
                  </a:extLst>
                </a:hlinkClick>
              </a:rPr>
              <a:t>Sonae</a:t>
            </a:r>
            <a:endParaRPr b="1" sz="2400">
              <a:solidFill>
                <a:srgbClr val="000000"/>
              </a:solidFill>
              <a:latin typeface="Helvetica Neue Light"/>
              <a:ea typeface="Helvetica Neue Light"/>
              <a:cs typeface="Helvetica Neue Light"/>
              <a:sym typeface="Helvetica Neue Light"/>
            </a:endParaRPr>
          </a:p>
          <a:p>
            <a:pPr indent="-342900" lvl="0" marL="702900" marR="0" rtl="0" algn="l">
              <a:spcBef>
                <a:spcPts val="1200"/>
              </a:spcBef>
              <a:spcAft>
                <a:spcPts val="0"/>
              </a:spcAft>
              <a:buClr>
                <a:srgbClr val="000000"/>
              </a:buClr>
              <a:buSzPts val="2400"/>
              <a:buFont typeface="Noto Sans Symbols"/>
              <a:buChar char="▪"/>
            </a:pPr>
            <a:r>
              <a:rPr b="1" i="0" lang="pt-PT" sz="2400" u="none" cap="none">
                <a:solidFill>
                  <a:srgbClr val="000000"/>
                </a:solidFill>
                <a:latin typeface="Helvetica Neue Light"/>
                <a:ea typeface="Helvetica Neue Light"/>
                <a:cs typeface="Helvetica Neue Light"/>
                <a:sym typeface="Helvetica Neue Light"/>
              </a:rPr>
              <a:t>Validade: </a:t>
            </a:r>
            <a:r>
              <a:rPr b="0" i="0" lang="pt-PT" sz="2400" u="none" cap="none">
                <a:solidFill>
                  <a:srgbClr val="000000"/>
                </a:solidFill>
                <a:latin typeface="Helvetica Neue Light"/>
                <a:ea typeface="Helvetica Neue Light"/>
                <a:cs typeface="Helvetica Neue Light"/>
                <a:sym typeface="Helvetica Neue Light"/>
              </a:rPr>
              <a:t>Os dados capturados respondem as perguntas de negócio?</a:t>
            </a:r>
            <a:endParaRPr/>
          </a:p>
          <a:p>
            <a:pPr indent="-342900" lvl="0" marL="702900" marR="0" rtl="0" algn="l">
              <a:spcBef>
                <a:spcPts val="1200"/>
              </a:spcBef>
              <a:spcAft>
                <a:spcPts val="0"/>
              </a:spcAft>
              <a:buClr>
                <a:srgbClr val="000000"/>
              </a:buClr>
              <a:buSzPts val="2400"/>
              <a:buFont typeface="Noto Sans Symbols"/>
              <a:buChar char="▪"/>
            </a:pPr>
            <a:r>
              <a:rPr b="1" lang="pt-PT" sz="2400">
                <a:solidFill>
                  <a:srgbClr val="000000"/>
                </a:solidFill>
                <a:latin typeface="Helvetica Neue Light"/>
                <a:ea typeface="Helvetica Neue Light"/>
                <a:cs typeface="Helvetica Neue Light"/>
                <a:sym typeface="Helvetica Neue Light"/>
              </a:rPr>
              <a:t>Visualização</a:t>
            </a:r>
            <a:r>
              <a:rPr lang="pt-PT" sz="2400">
                <a:solidFill>
                  <a:srgbClr val="000000"/>
                </a:solidFill>
                <a:latin typeface="Helvetica Neue Light"/>
                <a:ea typeface="Helvetica Neue Light"/>
                <a:cs typeface="Helvetica Neue Light"/>
                <a:sym typeface="Helvetica Neue Light"/>
              </a:rPr>
              <a:t>: Como extrair insights?</a:t>
            </a:r>
            <a:endParaRPr b="0" i="0" sz="2400" u="none" cap="none">
              <a:solidFill>
                <a:srgbClr val="000000"/>
              </a:solidFill>
              <a:latin typeface="Helvetica Neue Light"/>
              <a:ea typeface="Helvetica Neue Light"/>
              <a:cs typeface="Helvetica Neue Light"/>
              <a:sym typeface="Helvetica Neue Light"/>
            </a:endParaRPr>
          </a:p>
          <a:p>
            <a:pPr indent="0" lvl="0" marL="0" marR="0" rtl="0" algn="ctr">
              <a:lnSpc>
                <a:spcPct val="100000"/>
              </a:lnSpc>
              <a:spcBef>
                <a:spcPts val="0"/>
              </a:spcBef>
              <a:spcAft>
                <a:spcPts val="0"/>
              </a:spcAft>
              <a:buSzPts val="2400"/>
              <a:buFont typeface="Helvetica Neue Light"/>
              <a:buNone/>
            </a:pPr>
            <a:r>
              <a:t/>
            </a:r>
            <a:endParaRPr b="0" i="0" sz="2400" u="none" cap="none" strike="noStrike">
              <a:solidFill>
                <a:srgbClr val="000000"/>
              </a:solidFill>
              <a:latin typeface="Helvetica Neue Light"/>
              <a:ea typeface="Helvetica Neue Light"/>
              <a:cs typeface="Helvetica Neue Light"/>
              <a:sym typeface="Helvetica Neue Light"/>
            </a:endParaRPr>
          </a:p>
        </p:txBody>
      </p:sp>
      <p:sp>
        <p:nvSpPr>
          <p:cNvPr id="211" name="Google Shape;211;p10"/>
          <p:cNvSpPr txBox="1"/>
          <p:nvPr/>
        </p:nvSpPr>
        <p:spPr>
          <a:xfrm>
            <a:off x="113001" y="5956005"/>
            <a:ext cx="4937969" cy="27699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pt-PT" sz="1200" u="sng">
                <a:solidFill>
                  <a:schemeClr val="hlink"/>
                </a:solidFill>
                <a:latin typeface="Helvetica Neue Light"/>
                <a:ea typeface="Helvetica Neue Light"/>
                <a:cs typeface="Helvetica Neue Light"/>
                <a:sym typeface="Helvetica Neue Light"/>
                <a:hlinkClick r:id="rId5"/>
              </a:rPr>
              <a:t>https://www.kdnuggets.com/2017/04/42-vs-big-data-data-science.html</a:t>
            </a:r>
            <a:endParaRPr sz="1200">
              <a:latin typeface="Helvetica Neue Light"/>
              <a:ea typeface="Helvetica Neue Light"/>
              <a:cs typeface="Helvetica Neue Light"/>
              <a:sym typeface="Helvetica Neue Light"/>
            </a:endParaRPr>
          </a:p>
        </p:txBody>
      </p:sp>
      <p:sp>
        <p:nvSpPr>
          <p:cNvPr id="212" name="Google Shape;212;p10"/>
          <p:cNvSpPr/>
          <p:nvPr/>
        </p:nvSpPr>
        <p:spPr>
          <a:xfrm>
            <a:off x="197782" y="6523821"/>
            <a:ext cx="1420260" cy="241411"/>
          </a:xfrm>
          <a:prstGeom prst="rect">
            <a:avLst/>
          </a:prstGeom>
          <a:noFill/>
          <a:ln>
            <a:noFill/>
          </a:ln>
        </p:spPr>
        <p:txBody>
          <a:bodyPr anchorCtr="0" anchor="ctr" bIns="35700" lIns="35700" spcFirstLastPara="1" rIns="35700" wrap="square" tIns="35700">
            <a:spAutoFit/>
          </a:bodyPr>
          <a:lstStyle/>
          <a:p>
            <a:pPr indent="0" lvl="0" marL="0" marR="0" rtl="0" algn="l">
              <a:spcBef>
                <a:spcPts val="0"/>
              </a:spcBef>
              <a:spcAft>
                <a:spcPts val="0"/>
              </a:spcAft>
              <a:buNone/>
            </a:pPr>
            <a:r>
              <a:rPr b="1" lang="pt-PT" sz="1100">
                <a:latin typeface="Helvetica Neue"/>
                <a:ea typeface="Helvetica Neue"/>
                <a:cs typeface="Helvetica Neue"/>
                <a:sym typeface="Helvetica Neue"/>
              </a:rPr>
              <a:t>Davi Almeida</a:t>
            </a:r>
            <a:r>
              <a:rPr b="1" lang="pt-PT" sz="1100">
                <a:solidFill>
                  <a:srgbClr val="FFE100"/>
                </a:solidFill>
                <a:latin typeface="Helvetica Neue"/>
                <a:ea typeface="Helvetica Neue"/>
                <a:cs typeface="Helvetica Neue"/>
                <a:sym typeface="Helvetica Neue"/>
              </a:rPr>
              <a:t>⎯ </a:t>
            </a:r>
            <a:r>
              <a:rPr b="1" lang="pt-PT" sz="1100">
                <a:latin typeface="Helvetica Neue"/>
                <a:ea typeface="Helvetica Neue"/>
                <a:cs typeface="Helvetica Neue"/>
                <a:sym typeface="Helvetica Neue"/>
              </a:rPr>
              <a:t> </a:t>
            </a:r>
            <a:r>
              <a:rPr lang="pt-PT" sz="1100">
                <a:latin typeface="Helvetica Neue Light"/>
                <a:ea typeface="Helvetica Neue Light"/>
                <a:cs typeface="Helvetica Neue Light"/>
                <a:sym typeface="Helvetica Neue Light"/>
              </a:rPr>
              <a:t>2025</a:t>
            </a:r>
            <a:endParaRPr sz="1100">
              <a:latin typeface="Helvetica Neue Light"/>
              <a:ea typeface="Helvetica Neue Light"/>
              <a:cs typeface="Helvetica Neue Light"/>
              <a:sym typeface="Helvetica Neue Light"/>
            </a:endParaRPr>
          </a:p>
        </p:txBody>
      </p:sp>
      <p:sp>
        <p:nvSpPr>
          <p:cNvPr id="213" name="Google Shape;213;p10"/>
          <p:cNvSpPr/>
          <p:nvPr/>
        </p:nvSpPr>
        <p:spPr>
          <a:xfrm>
            <a:off x="7669550" y="6526250"/>
            <a:ext cx="1304100" cy="236700"/>
          </a:xfrm>
          <a:prstGeom prst="rect">
            <a:avLst/>
          </a:prstGeom>
          <a:noFill/>
          <a:ln>
            <a:noFill/>
          </a:ln>
        </p:spPr>
        <p:txBody>
          <a:bodyPr anchorCtr="0" anchor="ctr" bIns="35700" lIns="35700" spcFirstLastPara="1" rIns="35700" wrap="square" tIns="35700">
            <a:noAutofit/>
          </a:bodyPr>
          <a:lstStyle/>
          <a:p>
            <a:pPr indent="0" lvl="0" marL="0" marR="0" rtl="0" algn="l">
              <a:spcBef>
                <a:spcPts val="0"/>
              </a:spcBef>
              <a:spcAft>
                <a:spcPts val="0"/>
              </a:spcAft>
              <a:buNone/>
            </a:pPr>
            <a:r>
              <a:rPr b="1" i="0" lang="pt-PT" sz="1100" u="none" cap="none" strike="noStrike">
                <a:latin typeface="Helvetica Neue"/>
                <a:ea typeface="Helvetica Neue"/>
                <a:cs typeface="Helvetica Neue"/>
                <a:sym typeface="Helvetica Neue"/>
              </a:rPr>
              <a:t>www.edit.com.pt</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pic>
        <p:nvPicPr>
          <p:cNvPr id="218" name="Google Shape;218;p11"/>
          <p:cNvPicPr preferRelativeResize="0"/>
          <p:nvPr/>
        </p:nvPicPr>
        <p:blipFill rotWithShape="1">
          <a:blip r:embed="rId3">
            <a:alphaModFix/>
          </a:blip>
          <a:srcRect b="0" l="0" r="0" t="0"/>
          <a:stretch/>
        </p:blipFill>
        <p:spPr>
          <a:xfrm>
            <a:off x="191379" y="155190"/>
            <a:ext cx="848428" cy="450479"/>
          </a:xfrm>
          <a:prstGeom prst="rect">
            <a:avLst/>
          </a:prstGeom>
          <a:noFill/>
          <a:ln>
            <a:noFill/>
          </a:ln>
        </p:spPr>
      </p:pic>
      <p:cxnSp>
        <p:nvCxnSpPr>
          <p:cNvPr id="219" name="Google Shape;219;p11"/>
          <p:cNvCxnSpPr/>
          <p:nvPr/>
        </p:nvCxnSpPr>
        <p:spPr>
          <a:xfrm flipH="1" rot="10800000">
            <a:off x="730166" y="599325"/>
            <a:ext cx="8191208" cy="1"/>
          </a:xfrm>
          <a:prstGeom prst="straightConnector1">
            <a:avLst/>
          </a:prstGeom>
          <a:noFill/>
          <a:ln>
            <a:noFill/>
          </a:ln>
        </p:spPr>
      </p:cxnSp>
      <p:sp>
        <p:nvSpPr>
          <p:cNvPr id="220" name="Google Shape;220;p11"/>
          <p:cNvSpPr/>
          <p:nvPr/>
        </p:nvSpPr>
        <p:spPr>
          <a:xfrm>
            <a:off x="6514726" y="114582"/>
            <a:ext cx="2423739" cy="410688"/>
          </a:xfrm>
          <a:prstGeom prst="rect">
            <a:avLst/>
          </a:prstGeom>
          <a:noFill/>
          <a:ln>
            <a:noFill/>
          </a:ln>
        </p:spPr>
        <p:txBody>
          <a:bodyPr anchorCtr="0" anchor="ctr" bIns="35700" lIns="35700" spcFirstLastPara="1" rIns="35700" wrap="square" tIns="35700">
            <a:spAutoFit/>
          </a:bodyPr>
          <a:lstStyle/>
          <a:p>
            <a:pPr indent="0" lvl="0" marL="0" marR="0" rtl="0" algn="r">
              <a:spcBef>
                <a:spcPts val="0"/>
              </a:spcBef>
              <a:spcAft>
                <a:spcPts val="0"/>
              </a:spcAft>
              <a:buNone/>
            </a:pPr>
            <a:r>
              <a:rPr b="1" lang="pt-PT" sz="1100">
                <a:latin typeface="Helvetica Neue"/>
                <a:ea typeface="Helvetica Neue"/>
                <a:cs typeface="Helvetica Neue"/>
                <a:sym typeface="Helvetica Neue"/>
              </a:rPr>
              <a:t>Data Science &amp; Business Analytics</a:t>
            </a:r>
            <a:endParaRPr/>
          </a:p>
          <a:p>
            <a:pPr indent="0" lvl="0" marL="0" marR="0" rtl="0" algn="r">
              <a:spcBef>
                <a:spcPts val="0"/>
              </a:spcBef>
              <a:spcAft>
                <a:spcPts val="0"/>
              </a:spcAft>
              <a:buNone/>
            </a:pPr>
            <a:r>
              <a:rPr lang="pt-PT" sz="1100">
                <a:solidFill>
                  <a:srgbClr val="FFE100"/>
                </a:solidFill>
                <a:latin typeface="Helvetica Neue Light"/>
                <a:ea typeface="Helvetica Neue Light"/>
                <a:cs typeface="Helvetica Neue Light"/>
                <a:sym typeface="Helvetica Neue Light"/>
              </a:rPr>
              <a:t>⎯ </a:t>
            </a:r>
            <a:r>
              <a:rPr lang="pt-PT" sz="1100">
                <a:latin typeface="Helvetica Neue Light"/>
                <a:ea typeface="Helvetica Neue Light"/>
                <a:cs typeface="Helvetica Neue Light"/>
                <a:sym typeface="Helvetica Neue Light"/>
              </a:rPr>
              <a:t>Big Data Analytics</a:t>
            </a:r>
            <a:endParaRPr sz="1100">
              <a:latin typeface="Helvetica Neue Light"/>
              <a:ea typeface="Helvetica Neue Light"/>
              <a:cs typeface="Helvetica Neue Light"/>
              <a:sym typeface="Helvetica Neue Light"/>
            </a:endParaRPr>
          </a:p>
        </p:txBody>
      </p:sp>
      <p:cxnSp>
        <p:nvCxnSpPr>
          <p:cNvPr id="221" name="Google Shape;221;p11"/>
          <p:cNvCxnSpPr/>
          <p:nvPr/>
        </p:nvCxnSpPr>
        <p:spPr>
          <a:xfrm flipH="1" rot="10800000">
            <a:off x="231284" y="6422275"/>
            <a:ext cx="8690090" cy="1"/>
          </a:xfrm>
          <a:prstGeom prst="straightConnector1">
            <a:avLst/>
          </a:prstGeom>
          <a:noFill/>
          <a:ln>
            <a:noFill/>
          </a:ln>
        </p:spPr>
      </p:cxnSp>
      <p:sp>
        <p:nvSpPr>
          <p:cNvPr id="222" name="Google Shape;222;p11"/>
          <p:cNvSpPr txBox="1"/>
          <p:nvPr>
            <p:ph type="title"/>
          </p:nvPr>
        </p:nvSpPr>
        <p:spPr>
          <a:xfrm>
            <a:off x="44721" y="863335"/>
            <a:ext cx="3394304" cy="865357"/>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SzPts val="2800"/>
              <a:buFont typeface="Helvetica Neue Light"/>
              <a:buNone/>
            </a:pPr>
            <a:br>
              <a:rPr lang="pt-PT" sz="2800"/>
            </a:br>
            <a:r>
              <a:rPr b="1" lang="pt-PT" sz="2800"/>
              <a:t>Por que estamos usando Big Data?</a:t>
            </a:r>
            <a:endParaRPr b="1" sz="2800"/>
          </a:p>
        </p:txBody>
      </p:sp>
      <p:sp>
        <p:nvSpPr>
          <p:cNvPr id="223" name="Google Shape;223;p11"/>
          <p:cNvSpPr txBox="1"/>
          <p:nvPr/>
        </p:nvSpPr>
        <p:spPr>
          <a:xfrm>
            <a:off x="3143449" y="581325"/>
            <a:ext cx="5830200" cy="6187800"/>
          </a:xfrm>
          <a:prstGeom prst="rect">
            <a:avLst/>
          </a:prstGeom>
          <a:noFill/>
          <a:ln>
            <a:noFill/>
          </a:ln>
        </p:spPr>
        <p:txBody>
          <a:bodyPr anchorCtr="0" anchor="ctr" bIns="0" lIns="0" spcFirstLastPara="1" rIns="0" wrap="square" tIns="0">
            <a:spAutoFit/>
          </a:bodyPr>
          <a:lstStyle/>
          <a:p>
            <a:pPr indent="-342900" lvl="0" marL="702900" marR="0" rtl="0" algn="l">
              <a:spcBef>
                <a:spcPts val="1200"/>
              </a:spcBef>
              <a:spcAft>
                <a:spcPts val="0"/>
              </a:spcAft>
              <a:buClr>
                <a:srgbClr val="000000"/>
              </a:buClr>
              <a:buSzPts val="1800"/>
              <a:buFont typeface="Noto Sans Symbols"/>
              <a:buChar char="▪"/>
            </a:pPr>
            <a:r>
              <a:rPr lang="pt-PT" sz="1800">
                <a:solidFill>
                  <a:srgbClr val="000000"/>
                </a:solidFill>
                <a:latin typeface="Helvetica Neue Light"/>
                <a:ea typeface="Helvetica Neue Light"/>
                <a:cs typeface="Helvetica Neue Light"/>
                <a:sym typeface="Helvetica Neue Light"/>
              </a:rPr>
              <a:t>P</a:t>
            </a:r>
            <a:r>
              <a:rPr i="0" lang="pt-PT" sz="1800" u="none" cap="none">
                <a:solidFill>
                  <a:srgbClr val="000000"/>
                </a:solidFill>
                <a:latin typeface="Helvetica Neue Light"/>
                <a:ea typeface="Helvetica Neue Light"/>
                <a:cs typeface="Helvetica Neue Light"/>
                <a:sym typeface="Helvetica Neue Light"/>
              </a:rPr>
              <a:t>ara entender </a:t>
            </a:r>
            <a:r>
              <a:rPr b="1" i="0" lang="pt-PT" sz="1800" u="none" cap="none">
                <a:solidFill>
                  <a:srgbClr val="000000"/>
                </a:solidFill>
                <a:latin typeface="Helvetica Neue Light"/>
                <a:ea typeface="Helvetica Neue Light"/>
                <a:cs typeface="Helvetica Neue Light"/>
                <a:sym typeface="Helvetica Neue Light"/>
              </a:rPr>
              <a:t>onde, quando e por que </a:t>
            </a:r>
            <a:r>
              <a:rPr i="0" lang="pt-PT" sz="1800" u="none" cap="none">
                <a:solidFill>
                  <a:srgbClr val="000000"/>
                </a:solidFill>
                <a:latin typeface="Helvetica Neue Light"/>
                <a:ea typeface="Helvetica Neue Light"/>
                <a:cs typeface="Helvetica Neue Light"/>
                <a:sym typeface="Helvetica Neue Light"/>
              </a:rPr>
              <a:t>seus clientes compram. Aumente a hiperpersonalização e a precisão dos nossos modelos. Aproveitar oportunidades de vendas cruzadas e upsell fornece informações promocionais direcionadas.</a:t>
            </a:r>
            <a:endParaRPr/>
          </a:p>
          <a:p>
            <a:pPr indent="-342900" lvl="0" marL="702900" marR="0" rtl="0" algn="l">
              <a:spcBef>
                <a:spcPts val="1200"/>
              </a:spcBef>
              <a:spcAft>
                <a:spcPts val="0"/>
              </a:spcAft>
              <a:buClr>
                <a:srgbClr val="000000"/>
              </a:buClr>
              <a:buSzPts val="1800"/>
              <a:buFont typeface="Noto Sans Symbols"/>
              <a:buChar char="▪"/>
            </a:pPr>
            <a:r>
              <a:rPr lang="pt-PT" sz="1800">
                <a:solidFill>
                  <a:srgbClr val="000000"/>
                </a:solidFill>
                <a:latin typeface="Helvetica Neue Light"/>
                <a:ea typeface="Helvetica Neue Light"/>
                <a:cs typeface="Helvetica Neue Light"/>
                <a:sym typeface="Helvetica Neue Light"/>
              </a:rPr>
              <a:t>Melhorar a eficiência no setor de supply chain.</a:t>
            </a:r>
            <a:endParaRPr/>
          </a:p>
          <a:p>
            <a:pPr indent="-342900" lvl="0" marL="702900" marR="0" rtl="0" algn="l">
              <a:spcBef>
                <a:spcPts val="1200"/>
              </a:spcBef>
              <a:spcAft>
                <a:spcPts val="0"/>
              </a:spcAft>
              <a:buClr>
                <a:srgbClr val="000000"/>
              </a:buClr>
              <a:buSzPts val="1800"/>
              <a:buFont typeface="Noto Sans Symbols"/>
              <a:buChar char="▪"/>
            </a:pPr>
            <a:r>
              <a:rPr i="0" lang="pt-PT" sz="1800" u="none" cap="none">
                <a:solidFill>
                  <a:srgbClr val="000000"/>
                </a:solidFill>
                <a:latin typeface="Helvetica Neue Light"/>
                <a:ea typeface="Helvetica Neue Light"/>
                <a:cs typeface="Helvetica Neue Light"/>
                <a:sym typeface="Helvetica Neue Light"/>
              </a:rPr>
              <a:t>Prever tendências do mercado</a:t>
            </a:r>
            <a:endParaRPr/>
          </a:p>
          <a:p>
            <a:pPr indent="-342900" lvl="0" marL="702900" marR="0" rtl="0" algn="l">
              <a:spcBef>
                <a:spcPts val="1200"/>
              </a:spcBef>
              <a:spcAft>
                <a:spcPts val="0"/>
              </a:spcAft>
              <a:buClr>
                <a:srgbClr val="000000"/>
              </a:buClr>
              <a:buSzPts val="1800"/>
              <a:buFont typeface="Noto Sans Symbols"/>
              <a:buChar char="▪"/>
            </a:pPr>
            <a:r>
              <a:rPr lang="pt-PT" sz="1800">
                <a:solidFill>
                  <a:srgbClr val="000000"/>
                </a:solidFill>
                <a:latin typeface="Helvetica Neue Light"/>
                <a:ea typeface="Helvetica Neue Light"/>
                <a:cs typeface="Helvetica Neue Light"/>
                <a:sym typeface="Helvetica Neue Light"/>
              </a:rPr>
              <a:t>Processamento em tempo real dos dados</a:t>
            </a:r>
            <a:endParaRPr/>
          </a:p>
          <a:p>
            <a:pPr indent="-342900" lvl="0" marL="702900" marR="0" rtl="0" algn="l">
              <a:spcBef>
                <a:spcPts val="1200"/>
              </a:spcBef>
              <a:spcAft>
                <a:spcPts val="0"/>
              </a:spcAft>
              <a:buClr>
                <a:srgbClr val="000000"/>
              </a:buClr>
              <a:buSzPts val="1800"/>
              <a:buFont typeface="Noto Sans Symbols"/>
              <a:buChar char="▪"/>
            </a:pPr>
            <a:r>
              <a:rPr i="0" lang="pt-PT" sz="1800" u="none" cap="none">
                <a:solidFill>
                  <a:srgbClr val="000000"/>
                </a:solidFill>
                <a:latin typeface="Helvetica Neue Light"/>
                <a:ea typeface="Helvetica Neue Light"/>
                <a:cs typeface="Helvetica Neue Light"/>
                <a:sym typeface="Helvetica Neue Light"/>
              </a:rPr>
              <a:t>Se manter competitivo</a:t>
            </a:r>
            <a:endParaRPr/>
          </a:p>
          <a:p>
            <a:pPr indent="-342900" lvl="0" marL="702900" marR="0" rtl="0" algn="l">
              <a:spcBef>
                <a:spcPts val="1200"/>
              </a:spcBef>
              <a:spcAft>
                <a:spcPts val="0"/>
              </a:spcAft>
              <a:buClr>
                <a:srgbClr val="000000"/>
              </a:buClr>
              <a:buSzPts val="1800"/>
              <a:buFont typeface="Noto Sans Symbols"/>
              <a:buChar char="▪"/>
            </a:pPr>
            <a:r>
              <a:rPr lang="pt-PT" sz="1800">
                <a:solidFill>
                  <a:srgbClr val="000000"/>
                </a:solidFill>
                <a:latin typeface="Helvetica Neue Light"/>
                <a:ea typeface="Helvetica Neue Light"/>
                <a:cs typeface="Helvetica Neue Light"/>
                <a:sym typeface="Helvetica Neue Light"/>
              </a:rPr>
              <a:t>Redução de custo, decisões mais rápidas e melhores.</a:t>
            </a:r>
            <a:endParaRPr/>
          </a:p>
          <a:p>
            <a:pPr indent="-342900" lvl="0" marL="702900" marR="0" rtl="0" algn="l">
              <a:spcBef>
                <a:spcPts val="1200"/>
              </a:spcBef>
              <a:spcAft>
                <a:spcPts val="0"/>
              </a:spcAft>
              <a:buClr>
                <a:srgbClr val="000000"/>
              </a:buClr>
              <a:buSzPts val="1800"/>
              <a:buFont typeface="Noto Sans Symbols"/>
              <a:buChar char="▪"/>
            </a:pPr>
            <a:r>
              <a:rPr i="0" lang="pt-PT" sz="1800" u="none" cap="none">
                <a:solidFill>
                  <a:srgbClr val="000000"/>
                </a:solidFill>
                <a:latin typeface="Helvetica Neue Light"/>
                <a:ea typeface="Helvetica Neue Light"/>
                <a:cs typeface="Helvetica Neue Light"/>
                <a:sym typeface="Helvetica Neue Light"/>
              </a:rPr>
              <a:t>Inovação</a:t>
            </a:r>
            <a:endParaRPr/>
          </a:p>
          <a:p>
            <a:pPr indent="0" lvl="0" marL="360000" marR="0" rtl="0" algn="l">
              <a:spcBef>
                <a:spcPts val="1200"/>
              </a:spcBef>
              <a:spcAft>
                <a:spcPts val="0"/>
              </a:spcAft>
              <a:buNone/>
            </a:pPr>
            <a:r>
              <a:t/>
            </a:r>
            <a:endParaRPr sz="1800">
              <a:solidFill>
                <a:srgbClr val="000000"/>
              </a:solidFill>
              <a:latin typeface="Helvetica Neue Light"/>
              <a:ea typeface="Helvetica Neue Light"/>
              <a:cs typeface="Helvetica Neue Light"/>
              <a:sym typeface="Helvetica Neue Light"/>
            </a:endParaRPr>
          </a:p>
          <a:p>
            <a:pPr indent="0" lvl="0" marL="360000" marR="0" rtl="0" algn="l">
              <a:spcBef>
                <a:spcPts val="1200"/>
              </a:spcBef>
              <a:spcAft>
                <a:spcPts val="0"/>
              </a:spcAft>
              <a:buNone/>
            </a:pPr>
            <a:r>
              <a:rPr b="1" lang="pt-PT" sz="1800">
                <a:solidFill>
                  <a:srgbClr val="333333"/>
                </a:solidFill>
                <a:highlight>
                  <a:srgbClr val="FCFCFC"/>
                </a:highlight>
                <a:latin typeface="Helvetica Neue Light"/>
                <a:ea typeface="Helvetica Neue Light"/>
                <a:cs typeface="Helvetica Neue Light"/>
                <a:sym typeface="Helvetica Neue Light"/>
              </a:rPr>
              <a:t>“Innovation Distinguishes Between A Leader And A Follower” Steve Jobs</a:t>
            </a:r>
            <a:endParaRPr/>
          </a:p>
          <a:p>
            <a:pPr indent="-228600" lvl="0" marL="702900" marR="0" rtl="0" algn="l">
              <a:spcBef>
                <a:spcPts val="1200"/>
              </a:spcBef>
              <a:spcAft>
                <a:spcPts val="0"/>
              </a:spcAft>
              <a:buSzPts val="1800"/>
              <a:buFont typeface="Noto Sans Symbols"/>
              <a:buNone/>
            </a:pPr>
            <a:r>
              <a:t/>
            </a:r>
            <a:endParaRPr i="0" sz="1800" u="none" cap="none">
              <a:solidFill>
                <a:srgbClr val="000000"/>
              </a:solidFill>
              <a:latin typeface="Helvetica Neue Light"/>
              <a:ea typeface="Helvetica Neue Light"/>
              <a:cs typeface="Helvetica Neue Light"/>
              <a:sym typeface="Helvetica Neue Light"/>
            </a:endParaRPr>
          </a:p>
          <a:p>
            <a:pPr indent="0" lvl="0" marL="0" marR="0" rtl="0" algn="ctr">
              <a:lnSpc>
                <a:spcPct val="100000"/>
              </a:lnSpc>
              <a:spcBef>
                <a:spcPts val="0"/>
              </a:spcBef>
              <a:spcAft>
                <a:spcPts val="0"/>
              </a:spcAft>
              <a:buSzPts val="2400"/>
              <a:buFont typeface="Helvetica Neue Light"/>
              <a:buNone/>
            </a:pPr>
            <a:r>
              <a:t/>
            </a:r>
            <a:endParaRPr b="0" i="0" sz="2400" u="none" cap="none" strike="noStrike">
              <a:solidFill>
                <a:srgbClr val="000000"/>
              </a:solidFill>
              <a:latin typeface="Helvetica Neue Light"/>
              <a:ea typeface="Helvetica Neue Light"/>
              <a:cs typeface="Helvetica Neue Light"/>
              <a:sym typeface="Helvetica Neue Light"/>
            </a:endParaRPr>
          </a:p>
        </p:txBody>
      </p:sp>
      <p:sp>
        <p:nvSpPr>
          <p:cNvPr id="224" name="Google Shape;224;p11"/>
          <p:cNvSpPr/>
          <p:nvPr/>
        </p:nvSpPr>
        <p:spPr>
          <a:xfrm>
            <a:off x="0" y="101318"/>
            <a:ext cx="65" cy="254564"/>
          </a:xfrm>
          <a:prstGeom prst="rect">
            <a:avLst/>
          </a:prstGeom>
          <a:solidFill>
            <a:srgbClr val="F8F9FA"/>
          </a:solid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SzPts val="1800"/>
              <a:buFont typeface="Helvetica Neue Light"/>
              <a:buNone/>
            </a:pPr>
            <a:r>
              <a:t/>
            </a:r>
            <a:endParaRPr b="0" i="0" sz="1800" u="none" cap="none" strike="noStrike">
              <a:solidFill>
                <a:schemeClr val="dk1"/>
              </a:solidFill>
              <a:latin typeface="Arial"/>
              <a:ea typeface="Arial"/>
              <a:cs typeface="Arial"/>
              <a:sym typeface="Arial"/>
            </a:endParaRPr>
          </a:p>
        </p:txBody>
      </p:sp>
      <p:sp>
        <p:nvSpPr>
          <p:cNvPr id="225" name="Google Shape;225;p11"/>
          <p:cNvSpPr/>
          <p:nvPr/>
        </p:nvSpPr>
        <p:spPr>
          <a:xfrm>
            <a:off x="197782" y="6523821"/>
            <a:ext cx="1420260" cy="241411"/>
          </a:xfrm>
          <a:prstGeom prst="rect">
            <a:avLst/>
          </a:prstGeom>
          <a:noFill/>
          <a:ln>
            <a:noFill/>
          </a:ln>
        </p:spPr>
        <p:txBody>
          <a:bodyPr anchorCtr="0" anchor="ctr" bIns="35700" lIns="35700" spcFirstLastPara="1" rIns="35700" wrap="square" tIns="35700">
            <a:spAutoFit/>
          </a:bodyPr>
          <a:lstStyle/>
          <a:p>
            <a:pPr indent="0" lvl="0" marL="0" marR="0" rtl="0" algn="l">
              <a:spcBef>
                <a:spcPts val="0"/>
              </a:spcBef>
              <a:spcAft>
                <a:spcPts val="0"/>
              </a:spcAft>
              <a:buNone/>
            </a:pPr>
            <a:r>
              <a:rPr b="1" lang="pt-PT" sz="1100">
                <a:latin typeface="Helvetica Neue"/>
                <a:ea typeface="Helvetica Neue"/>
                <a:cs typeface="Helvetica Neue"/>
                <a:sym typeface="Helvetica Neue"/>
              </a:rPr>
              <a:t>Davi Almeida</a:t>
            </a:r>
            <a:r>
              <a:rPr b="1" lang="pt-PT" sz="1100">
                <a:solidFill>
                  <a:srgbClr val="FFE100"/>
                </a:solidFill>
                <a:latin typeface="Helvetica Neue"/>
                <a:ea typeface="Helvetica Neue"/>
                <a:cs typeface="Helvetica Neue"/>
                <a:sym typeface="Helvetica Neue"/>
              </a:rPr>
              <a:t>⎯ </a:t>
            </a:r>
            <a:r>
              <a:rPr b="1" lang="pt-PT" sz="1100">
                <a:latin typeface="Helvetica Neue"/>
                <a:ea typeface="Helvetica Neue"/>
                <a:cs typeface="Helvetica Neue"/>
                <a:sym typeface="Helvetica Neue"/>
              </a:rPr>
              <a:t> </a:t>
            </a:r>
            <a:r>
              <a:rPr lang="pt-PT" sz="1100">
                <a:latin typeface="Helvetica Neue Light"/>
                <a:ea typeface="Helvetica Neue Light"/>
                <a:cs typeface="Helvetica Neue Light"/>
                <a:sym typeface="Helvetica Neue Light"/>
              </a:rPr>
              <a:t>2025</a:t>
            </a:r>
            <a:endParaRPr sz="1100">
              <a:latin typeface="Helvetica Neue Light"/>
              <a:ea typeface="Helvetica Neue Light"/>
              <a:cs typeface="Helvetica Neue Light"/>
              <a:sym typeface="Helvetica Neue Light"/>
            </a:endParaRPr>
          </a:p>
        </p:txBody>
      </p:sp>
      <p:sp>
        <p:nvSpPr>
          <p:cNvPr id="226" name="Google Shape;226;p11"/>
          <p:cNvSpPr/>
          <p:nvPr/>
        </p:nvSpPr>
        <p:spPr>
          <a:xfrm>
            <a:off x="7669550" y="6526250"/>
            <a:ext cx="1304100" cy="236700"/>
          </a:xfrm>
          <a:prstGeom prst="rect">
            <a:avLst/>
          </a:prstGeom>
          <a:noFill/>
          <a:ln>
            <a:noFill/>
          </a:ln>
        </p:spPr>
        <p:txBody>
          <a:bodyPr anchorCtr="0" anchor="ctr" bIns="35700" lIns="35700" spcFirstLastPara="1" rIns="35700" wrap="square" tIns="35700">
            <a:noAutofit/>
          </a:bodyPr>
          <a:lstStyle/>
          <a:p>
            <a:pPr indent="0" lvl="0" marL="0" marR="0" rtl="0" algn="l">
              <a:spcBef>
                <a:spcPts val="0"/>
              </a:spcBef>
              <a:spcAft>
                <a:spcPts val="0"/>
              </a:spcAft>
              <a:buNone/>
            </a:pPr>
            <a:r>
              <a:rPr b="1" i="0" lang="pt-PT" sz="1100" u="none" cap="none" strike="noStrike">
                <a:latin typeface="Helvetica Neue"/>
                <a:ea typeface="Helvetica Neue"/>
                <a:cs typeface="Helvetica Neue"/>
                <a:sym typeface="Helvetica Neue"/>
              </a:rPr>
              <a:t>www.edit.com.pt</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pic>
        <p:nvPicPr>
          <p:cNvPr id="231" name="Google Shape;231;p12"/>
          <p:cNvPicPr preferRelativeResize="0"/>
          <p:nvPr/>
        </p:nvPicPr>
        <p:blipFill rotWithShape="1">
          <a:blip r:embed="rId3">
            <a:alphaModFix/>
          </a:blip>
          <a:srcRect b="0" l="0" r="0" t="0"/>
          <a:stretch/>
        </p:blipFill>
        <p:spPr>
          <a:xfrm>
            <a:off x="191379" y="155190"/>
            <a:ext cx="848428" cy="450479"/>
          </a:xfrm>
          <a:prstGeom prst="rect">
            <a:avLst/>
          </a:prstGeom>
          <a:noFill/>
          <a:ln>
            <a:noFill/>
          </a:ln>
        </p:spPr>
      </p:pic>
      <p:cxnSp>
        <p:nvCxnSpPr>
          <p:cNvPr id="232" name="Google Shape;232;p12"/>
          <p:cNvCxnSpPr/>
          <p:nvPr/>
        </p:nvCxnSpPr>
        <p:spPr>
          <a:xfrm flipH="1" rot="10800000">
            <a:off x="730166" y="599325"/>
            <a:ext cx="8191208" cy="1"/>
          </a:xfrm>
          <a:prstGeom prst="straightConnector1">
            <a:avLst/>
          </a:prstGeom>
          <a:noFill/>
          <a:ln>
            <a:noFill/>
          </a:ln>
        </p:spPr>
      </p:cxnSp>
      <p:sp>
        <p:nvSpPr>
          <p:cNvPr id="233" name="Google Shape;233;p12"/>
          <p:cNvSpPr/>
          <p:nvPr/>
        </p:nvSpPr>
        <p:spPr>
          <a:xfrm>
            <a:off x="6514726" y="114582"/>
            <a:ext cx="2423739" cy="410688"/>
          </a:xfrm>
          <a:prstGeom prst="rect">
            <a:avLst/>
          </a:prstGeom>
          <a:noFill/>
          <a:ln>
            <a:noFill/>
          </a:ln>
        </p:spPr>
        <p:txBody>
          <a:bodyPr anchorCtr="0" anchor="ctr" bIns="35700" lIns="35700" spcFirstLastPara="1" rIns="35700" wrap="square" tIns="35700">
            <a:spAutoFit/>
          </a:bodyPr>
          <a:lstStyle/>
          <a:p>
            <a:pPr indent="0" lvl="0" marL="0" marR="0" rtl="0" algn="r">
              <a:spcBef>
                <a:spcPts val="0"/>
              </a:spcBef>
              <a:spcAft>
                <a:spcPts val="0"/>
              </a:spcAft>
              <a:buNone/>
            </a:pPr>
            <a:r>
              <a:rPr b="1" lang="pt-PT" sz="1100">
                <a:latin typeface="Helvetica Neue"/>
                <a:ea typeface="Helvetica Neue"/>
                <a:cs typeface="Helvetica Neue"/>
                <a:sym typeface="Helvetica Neue"/>
              </a:rPr>
              <a:t>Data Science &amp; Business Analytics</a:t>
            </a:r>
            <a:endParaRPr/>
          </a:p>
          <a:p>
            <a:pPr indent="0" lvl="0" marL="0" marR="0" rtl="0" algn="r">
              <a:spcBef>
                <a:spcPts val="0"/>
              </a:spcBef>
              <a:spcAft>
                <a:spcPts val="0"/>
              </a:spcAft>
              <a:buNone/>
            </a:pPr>
            <a:r>
              <a:rPr lang="pt-PT" sz="1100">
                <a:solidFill>
                  <a:srgbClr val="FFE100"/>
                </a:solidFill>
                <a:latin typeface="Helvetica Neue Light"/>
                <a:ea typeface="Helvetica Neue Light"/>
                <a:cs typeface="Helvetica Neue Light"/>
                <a:sym typeface="Helvetica Neue Light"/>
              </a:rPr>
              <a:t>⎯ </a:t>
            </a:r>
            <a:r>
              <a:rPr lang="pt-PT" sz="1100">
                <a:latin typeface="Helvetica Neue Light"/>
                <a:ea typeface="Helvetica Neue Light"/>
                <a:cs typeface="Helvetica Neue Light"/>
                <a:sym typeface="Helvetica Neue Light"/>
              </a:rPr>
              <a:t>Big Data Analytics</a:t>
            </a:r>
            <a:endParaRPr sz="1100">
              <a:latin typeface="Helvetica Neue Light"/>
              <a:ea typeface="Helvetica Neue Light"/>
              <a:cs typeface="Helvetica Neue Light"/>
              <a:sym typeface="Helvetica Neue Light"/>
            </a:endParaRPr>
          </a:p>
        </p:txBody>
      </p:sp>
      <p:cxnSp>
        <p:nvCxnSpPr>
          <p:cNvPr id="234" name="Google Shape;234;p12"/>
          <p:cNvCxnSpPr/>
          <p:nvPr/>
        </p:nvCxnSpPr>
        <p:spPr>
          <a:xfrm flipH="1" rot="10800000">
            <a:off x="231284" y="6422275"/>
            <a:ext cx="8690090" cy="1"/>
          </a:xfrm>
          <a:prstGeom prst="straightConnector1">
            <a:avLst/>
          </a:prstGeom>
          <a:noFill/>
          <a:ln>
            <a:noFill/>
          </a:ln>
        </p:spPr>
      </p:cxnSp>
      <p:sp>
        <p:nvSpPr>
          <p:cNvPr id="235" name="Google Shape;235;p12"/>
          <p:cNvSpPr txBox="1"/>
          <p:nvPr/>
        </p:nvSpPr>
        <p:spPr>
          <a:xfrm>
            <a:off x="113001" y="5956005"/>
            <a:ext cx="4937969"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pt-PT" sz="1200" u="sng">
                <a:solidFill>
                  <a:schemeClr val="hlink"/>
                </a:solidFill>
                <a:latin typeface="Helvetica Neue Light"/>
                <a:ea typeface="Helvetica Neue Light"/>
                <a:cs typeface="Helvetica Neue Light"/>
                <a:sym typeface="Helvetica Neue Light"/>
                <a:hlinkClick r:id="rId4"/>
              </a:rPr>
              <a:t>https://netflixtechblog.medium.com/</a:t>
            </a:r>
            <a:endParaRPr sz="1200">
              <a:latin typeface="Helvetica Neue Light"/>
              <a:ea typeface="Helvetica Neue Light"/>
              <a:cs typeface="Helvetica Neue Light"/>
              <a:sym typeface="Helvetica Neue Light"/>
            </a:endParaRPr>
          </a:p>
        </p:txBody>
      </p:sp>
      <p:sp>
        <p:nvSpPr>
          <p:cNvPr descr="big data analytics" id="236" name="Google Shape;236;p12"/>
          <p:cNvSpPr/>
          <p:nvPr/>
        </p:nvSpPr>
        <p:spPr>
          <a:xfrm>
            <a:off x="3629025" y="3923620"/>
            <a:ext cx="235087" cy="235087"/>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400">
              <a:latin typeface="Helvetica Neue Light"/>
              <a:ea typeface="Helvetica Neue Light"/>
              <a:cs typeface="Helvetica Neue Light"/>
              <a:sym typeface="Helvetica Neue Light"/>
            </a:endParaRPr>
          </a:p>
        </p:txBody>
      </p:sp>
      <p:pic>
        <p:nvPicPr>
          <p:cNvPr descr="How Netflix Uses Data Science | LITSLINK Blog" id="237" name="Google Shape;237;p12"/>
          <p:cNvPicPr preferRelativeResize="0"/>
          <p:nvPr/>
        </p:nvPicPr>
        <p:blipFill rotWithShape="1">
          <a:blip r:embed="rId5">
            <a:alphaModFix/>
          </a:blip>
          <a:srcRect b="0" l="0" r="0" t="0"/>
          <a:stretch/>
        </p:blipFill>
        <p:spPr>
          <a:xfrm>
            <a:off x="0" y="1892792"/>
            <a:ext cx="5316456" cy="3037580"/>
          </a:xfrm>
          <a:prstGeom prst="rect">
            <a:avLst/>
          </a:prstGeom>
          <a:noFill/>
          <a:ln>
            <a:noFill/>
          </a:ln>
        </p:spPr>
      </p:pic>
      <p:sp>
        <p:nvSpPr>
          <p:cNvPr id="238" name="Google Shape;238;p12"/>
          <p:cNvSpPr txBox="1"/>
          <p:nvPr/>
        </p:nvSpPr>
        <p:spPr>
          <a:xfrm>
            <a:off x="4720376" y="858325"/>
            <a:ext cx="4165500" cy="6095400"/>
          </a:xfrm>
          <a:prstGeom prst="rect">
            <a:avLst/>
          </a:prstGeom>
          <a:noFill/>
          <a:ln>
            <a:noFill/>
          </a:ln>
        </p:spPr>
        <p:txBody>
          <a:bodyPr anchorCtr="0" anchor="ctr" bIns="0" lIns="0" spcFirstLastPara="1" rIns="0" wrap="square" tIns="0">
            <a:spAutoFit/>
          </a:bodyPr>
          <a:lstStyle/>
          <a:p>
            <a:pPr indent="-285750" lvl="0" marL="285750" marR="0" rtl="0" algn="l">
              <a:lnSpc>
                <a:spcPct val="100000"/>
              </a:lnSpc>
              <a:spcBef>
                <a:spcPts val="0"/>
              </a:spcBef>
              <a:spcAft>
                <a:spcPts val="0"/>
              </a:spcAft>
              <a:buClr>
                <a:srgbClr val="202124"/>
              </a:buClr>
              <a:buSzPts val="1800"/>
              <a:buFont typeface="Noto Sans Symbols"/>
              <a:buChar char="▪"/>
            </a:pPr>
            <a:r>
              <a:rPr b="1" i="0" lang="pt-PT" sz="1800" u="none" cap="none" strike="noStrike">
                <a:solidFill>
                  <a:srgbClr val="202124"/>
                </a:solidFill>
                <a:latin typeface="Helvetica Neue Light"/>
                <a:ea typeface="Helvetica Neue Light"/>
                <a:cs typeface="Helvetica Neue Light"/>
                <a:sym typeface="Helvetica Neue Light"/>
              </a:rPr>
              <a:t>Mecanismo de recomendação: </a:t>
            </a:r>
            <a:r>
              <a:rPr i="0" lang="pt-PT" sz="1800" u="none" cap="none" strike="noStrike">
                <a:solidFill>
                  <a:srgbClr val="202124"/>
                </a:solidFill>
                <a:latin typeface="Helvetica Neue Light"/>
                <a:ea typeface="Helvetica Neue Light"/>
                <a:cs typeface="Helvetica Neue Light"/>
                <a:sym typeface="Helvetica Neue Light"/>
              </a:rPr>
              <a:t>Baseado nos dados do usuário, incluindo hábitos, notas, e preferências aumentou a satisfação do cliente e retenção.</a:t>
            </a:r>
            <a:endParaRPr b="1" i="0" sz="1800" u="none" cap="none" strike="noStrike">
              <a:solidFill>
                <a:srgbClr val="202124"/>
              </a:solidFill>
              <a:latin typeface="Helvetica Neue Light"/>
              <a:ea typeface="Helvetica Neue Light"/>
              <a:cs typeface="Helvetica Neue Light"/>
              <a:sym typeface="Helvetica Neue Light"/>
            </a:endParaRPr>
          </a:p>
          <a:p>
            <a:pPr indent="-171450" lvl="0" marL="285750" marR="0" rtl="0" algn="l">
              <a:lnSpc>
                <a:spcPct val="100000"/>
              </a:lnSpc>
              <a:spcBef>
                <a:spcPts val="0"/>
              </a:spcBef>
              <a:spcAft>
                <a:spcPts val="0"/>
              </a:spcAft>
              <a:buSzPts val="1800"/>
              <a:buFont typeface="Noto Sans Symbols"/>
              <a:buNone/>
            </a:pPr>
            <a:r>
              <a:t/>
            </a:r>
            <a:endParaRPr b="1" sz="1800">
              <a:solidFill>
                <a:srgbClr val="202124"/>
              </a:solidFill>
              <a:latin typeface="Helvetica Neue Light"/>
              <a:ea typeface="Helvetica Neue Light"/>
              <a:cs typeface="Helvetica Neue Light"/>
              <a:sym typeface="Helvetica Neue Light"/>
            </a:endParaRPr>
          </a:p>
          <a:p>
            <a:pPr indent="-285750" lvl="0" marL="285750" marR="0" rtl="0" algn="l">
              <a:lnSpc>
                <a:spcPct val="100000"/>
              </a:lnSpc>
              <a:spcBef>
                <a:spcPts val="0"/>
              </a:spcBef>
              <a:spcAft>
                <a:spcPts val="0"/>
              </a:spcAft>
              <a:buClr>
                <a:srgbClr val="202124"/>
              </a:buClr>
              <a:buSzPts val="1800"/>
              <a:buFont typeface="Noto Sans Symbols"/>
              <a:buChar char="▪"/>
            </a:pPr>
            <a:r>
              <a:rPr b="1" i="0" lang="pt-PT" sz="1800" u="none" cap="none" strike="noStrike">
                <a:solidFill>
                  <a:srgbClr val="202124"/>
                </a:solidFill>
                <a:latin typeface="Helvetica Neue Light"/>
                <a:ea typeface="Helvetica Neue Light"/>
                <a:cs typeface="Helvetica Neue Light"/>
                <a:sym typeface="Helvetica Neue Light"/>
              </a:rPr>
              <a:t>Infraestrutura para processamento de dados em tempo real: </a:t>
            </a:r>
            <a:r>
              <a:rPr i="0" lang="pt-PT" sz="1800" u="none" cap="none" strike="noStrike">
                <a:solidFill>
                  <a:srgbClr val="202124"/>
                </a:solidFill>
                <a:latin typeface="Helvetica Neue Light"/>
                <a:ea typeface="Helvetica Neue Light"/>
                <a:cs typeface="Helvetica Neue Light"/>
                <a:sym typeface="Helvetica Neue Light"/>
              </a:rPr>
              <a:t>Para se adaptar a um crescimento de </a:t>
            </a:r>
            <a:r>
              <a:rPr lang="pt-PT" sz="1800">
                <a:solidFill>
                  <a:srgbClr val="202124"/>
                </a:solidFill>
                <a:latin typeface="Helvetica Neue Light"/>
                <a:ea typeface="Helvetica Neue Light"/>
                <a:cs typeface="Helvetica Neue Light"/>
                <a:sym typeface="Helvetica Neue Light"/>
              </a:rPr>
              <a:t>dados, investiram pesado em um sistema </a:t>
            </a:r>
            <a:r>
              <a:rPr b="1" lang="pt-PT" sz="1800">
                <a:solidFill>
                  <a:srgbClr val="202124"/>
                </a:solidFill>
                <a:latin typeface="Helvetica Neue Light"/>
                <a:ea typeface="Helvetica Neue Light"/>
                <a:cs typeface="Helvetica Neue Light"/>
                <a:sym typeface="Helvetica Neue Light"/>
              </a:rPr>
              <a:t>escaláve</a:t>
            </a:r>
            <a:r>
              <a:rPr lang="pt-PT" sz="1800">
                <a:solidFill>
                  <a:srgbClr val="202124"/>
                </a:solidFill>
                <a:latin typeface="Helvetica Neue Light"/>
                <a:ea typeface="Helvetica Neue Light"/>
                <a:cs typeface="Helvetica Neue Light"/>
                <a:sym typeface="Helvetica Neue Light"/>
              </a:rPr>
              <a:t>l e </a:t>
            </a:r>
            <a:r>
              <a:rPr b="1" lang="pt-PT" sz="1800">
                <a:solidFill>
                  <a:srgbClr val="202124"/>
                </a:solidFill>
                <a:latin typeface="Helvetica Neue Light"/>
                <a:ea typeface="Helvetica Neue Light"/>
                <a:cs typeface="Helvetica Neue Light"/>
                <a:sym typeface="Helvetica Neue Light"/>
              </a:rPr>
              <a:t>confiável.</a:t>
            </a:r>
            <a:endParaRPr b="1" i="0" sz="1800" u="none" cap="none" strike="noStrike">
              <a:solidFill>
                <a:srgbClr val="202124"/>
              </a:solidFill>
              <a:latin typeface="Helvetica Neue Light"/>
              <a:ea typeface="Helvetica Neue Light"/>
              <a:cs typeface="Helvetica Neue Light"/>
              <a:sym typeface="Helvetica Neue Light"/>
            </a:endParaRPr>
          </a:p>
          <a:p>
            <a:pPr indent="-171450" lvl="0" marL="285750" marR="0" rtl="0" algn="l">
              <a:lnSpc>
                <a:spcPct val="100000"/>
              </a:lnSpc>
              <a:spcBef>
                <a:spcPts val="0"/>
              </a:spcBef>
              <a:spcAft>
                <a:spcPts val="0"/>
              </a:spcAft>
              <a:buSzPts val="1800"/>
              <a:buFont typeface="Noto Sans Symbols"/>
              <a:buNone/>
            </a:pPr>
            <a:r>
              <a:t/>
            </a:r>
            <a:endParaRPr b="1" sz="1800">
              <a:solidFill>
                <a:srgbClr val="202124"/>
              </a:solidFill>
              <a:latin typeface="Helvetica Neue Light"/>
              <a:ea typeface="Helvetica Neue Light"/>
              <a:cs typeface="Helvetica Neue Light"/>
              <a:sym typeface="Helvetica Neue Light"/>
            </a:endParaRPr>
          </a:p>
          <a:p>
            <a:pPr indent="-285750" lvl="0" marL="285750" marR="0" rtl="0" algn="l">
              <a:lnSpc>
                <a:spcPct val="100000"/>
              </a:lnSpc>
              <a:spcBef>
                <a:spcPts val="0"/>
              </a:spcBef>
              <a:spcAft>
                <a:spcPts val="0"/>
              </a:spcAft>
              <a:buClr>
                <a:srgbClr val="202124"/>
              </a:buClr>
              <a:buSzPts val="1800"/>
              <a:buFont typeface="Noto Sans Symbols"/>
              <a:buChar char="▪"/>
            </a:pPr>
            <a:r>
              <a:rPr b="1" i="0" lang="pt-PT" sz="1800" u="none" cap="none" strike="noStrike">
                <a:solidFill>
                  <a:srgbClr val="202124"/>
                </a:solidFill>
                <a:latin typeface="Helvetica Neue Light"/>
                <a:ea typeface="Helvetica Neue Light"/>
                <a:cs typeface="Helvetica Neue Light"/>
                <a:sym typeface="Helvetica Neue Light"/>
              </a:rPr>
              <a:t>Data Analytics: </a:t>
            </a:r>
            <a:r>
              <a:rPr i="0" lang="pt-PT" sz="1800" u="none" cap="none" strike="noStrike">
                <a:solidFill>
                  <a:srgbClr val="202124"/>
                </a:solidFill>
                <a:latin typeface="Helvetica Neue Light"/>
                <a:ea typeface="Helvetica Neue Light"/>
                <a:cs typeface="Helvetica Neue Light"/>
                <a:sym typeface="Helvetica Neue Light"/>
              </a:rPr>
              <a:t>Netflix incorporou o uso de dados como driver para ganhar insights no comport</a:t>
            </a:r>
            <a:r>
              <a:rPr lang="pt-PT" sz="1800">
                <a:solidFill>
                  <a:srgbClr val="202124"/>
                </a:solidFill>
                <a:latin typeface="Helvetica Neue Light"/>
                <a:ea typeface="Helvetica Neue Light"/>
                <a:cs typeface="Helvetica Neue Light"/>
                <a:sym typeface="Helvetica Neue Light"/>
              </a:rPr>
              <a:t>amento do usuário.</a:t>
            </a:r>
            <a:endParaRPr/>
          </a:p>
          <a:p>
            <a:pPr indent="-171450" lvl="0" marL="285750" marR="0" rtl="0" algn="l">
              <a:lnSpc>
                <a:spcPct val="100000"/>
              </a:lnSpc>
              <a:spcBef>
                <a:spcPts val="0"/>
              </a:spcBef>
              <a:spcAft>
                <a:spcPts val="0"/>
              </a:spcAft>
              <a:buSzPts val="1800"/>
              <a:buFont typeface="Noto Sans Symbols"/>
              <a:buNone/>
            </a:pPr>
            <a:r>
              <a:t/>
            </a:r>
            <a:endParaRPr b="1" sz="1800">
              <a:solidFill>
                <a:srgbClr val="202124"/>
              </a:solidFill>
              <a:latin typeface="Helvetica Neue Light"/>
              <a:ea typeface="Helvetica Neue Light"/>
              <a:cs typeface="Helvetica Neue Light"/>
              <a:sym typeface="Helvetica Neue Light"/>
            </a:endParaRPr>
          </a:p>
          <a:p>
            <a:pPr indent="-285750" lvl="0" marL="285750" marR="0" rtl="0" algn="l">
              <a:lnSpc>
                <a:spcPct val="100000"/>
              </a:lnSpc>
              <a:spcBef>
                <a:spcPts val="0"/>
              </a:spcBef>
              <a:spcAft>
                <a:spcPts val="0"/>
              </a:spcAft>
              <a:buClr>
                <a:srgbClr val="202124"/>
              </a:buClr>
              <a:buSzPts val="1800"/>
              <a:buFont typeface="Noto Sans Symbols"/>
              <a:buChar char="▪"/>
            </a:pPr>
            <a:r>
              <a:rPr b="1" i="0" lang="pt-PT" sz="1800" u="none" cap="none" strike="noStrike">
                <a:solidFill>
                  <a:srgbClr val="202124"/>
                </a:solidFill>
                <a:latin typeface="Helvetica Neue Light"/>
                <a:ea typeface="Helvetica Neue Light"/>
                <a:cs typeface="Helvetica Neue Light"/>
                <a:sym typeface="Helvetica Neue Light"/>
              </a:rPr>
              <a:t>Produção de conteúdo: </a:t>
            </a:r>
            <a:r>
              <a:rPr i="0" lang="pt-PT" sz="1800" u="sng" cap="none" strike="noStrike">
                <a:solidFill>
                  <a:srgbClr val="202124"/>
                </a:solidFill>
                <a:latin typeface="Helvetica Neue Light"/>
                <a:ea typeface="Helvetica Neue Light"/>
                <a:cs typeface="Helvetica Neue Light"/>
                <a:sym typeface="Helvetica Neue Light"/>
                <a:hlinkClick r:id="rId6">
                  <a:extLst>
                    <a:ext uri="{A12FA001-AC4F-418D-AE19-62706E023703}">
                      <ahyp:hlinkClr val="tx"/>
                    </a:ext>
                  </a:extLst>
                </a:hlinkClick>
              </a:rPr>
              <a:t>House of Cards</a:t>
            </a:r>
            <a:endParaRPr i="0" sz="400" u="none" cap="none" strike="noStrike">
              <a:solidFill>
                <a:schemeClr val="dk1"/>
              </a:solidFill>
              <a:latin typeface="Helvetica Neue Light"/>
              <a:ea typeface="Helvetica Neue Light"/>
              <a:cs typeface="Helvetica Neue Light"/>
              <a:sym typeface="Helvetica Neue Light"/>
            </a:endParaRPr>
          </a:p>
          <a:p>
            <a:pPr indent="-260350" lvl="0" marL="285750" marR="0" rtl="0" algn="l">
              <a:lnSpc>
                <a:spcPct val="100000"/>
              </a:lnSpc>
              <a:spcBef>
                <a:spcPts val="0"/>
              </a:spcBef>
              <a:spcAft>
                <a:spcPts val="0"/>
              </a:spcAft>
              <a:buSzPts val="400"/>
              <a:buFont typeface="Noto Sans Symbols"/>
              <a:buNone/>
            </a:pPr>
            <a:r>
              <a:t/>
            </a:r>
            <a:endParaRPr b="1" sz="400">
              <a:solidFill>
                <a:schemeClr val="dk1"/>
              </a:solidFill>
              <a:latin typeface="Helvetica Neue Light"/>
              <a:ea typeface="Helvetica Neue Light"/>
              <a:cs typeface="Helvetica Neue Light"/>
              <a:sym typeface="Helvetica Neue Light"/>
            </a:endParaRPr>
          </a:p>
          <a:p>
            <a:pPr indent="-260350" lvl="0" marL="285750" marR="0" rtl="0" algn="l">
              <a:lnSpc>
                <a:spcPct val="100000"/>
              </a:lnSpc>
              <a:spcBef>
                <a:spcPts val="0"/>
              </a:spcBef>
              <a:spcAft>
                <a:spcPts val="0"/>
              </a:spcAft>
              <a:buSzPts val="400"/>
              <a:buFont typeface="Noto Sans Symbols"/>
              <a:buNone/>
            </a:pPr>
            <a:r>
              <a:t/>
            </a:r>
            <a:endParaRPr b="1" i="0" sz="400" u="none" cap="none" strike="noStrike">
              <a:solidFill>
                <a:schemeClr val="dk1"/>
              </a:solidFill>
              <a:latin typeface="Helvetica Neue Light"/>
              <a:ea typeface="Helvetica Neue Light"/>
              <a:cs typeface="Helvetica Neue Light"/>
              <a:sym typeface="Helvetica Neue Light"/>
            </a:endParaRPr>
          </a:p>
          <a:p>
            <a:pPr indent="-209550" lvl="0" marL="285750" marR="0" rtl="0" algn="l">
              <a:lnSpc>
                <a:spcPct val="100000"/>
              </a:lnSpc>
              <a:spcBef>
                <a:spcPts val="0"/>
              </a:spcBef>
              <a:spcAft>
                <a:spcPts val="0"/>
              </a:spcAft>
              <a:buSzPts val="1200"/>
              <a:buFont typeface="Noto Sans Symbols"/>
              <a:buNone/>
            </a:pPr>
            <a:r>
              <a:t/>
            </a:r>
            <a:endParaRPr b="1" i="0" sz="1200" u="none" cap="none" strike="noStrike">
              <a:solidFill>
                <a:schemeClr val="dk1"/>
              </a:solidFill>
              <a:latin typeface="Arial"/>
              <a:ea typeface="Arial"/>
              <a:cs typeface="Arial"/>
              <a:sym typeface="Arial"/>
            </a:endParaRPr>
          </a:p>
          <a:p>
            <a:pPr indent="0" lvl="0" marL="360000" marR="0" rtl="0" algn="l">
              <a:spcBef>
                <a:spcPts val="1200"/>
              </a:spcBef>
              <a:spcAft>
                <a:spcPts val="0"/>
              </a:spcAft>
              <a:buNone/>
            </a:pPr>
            <a:r>
              <a:t/>
            </a:r>
            <a:endParaRPr i="0" sz="1800" u="none" cap="none">
              <a:solidFill>
                <a:srgbClr val="000000"/>
              </a:solidFill>
              <a:latin typeface="Helvetica Neue Light"/>
              <a:ea typeface="Helvetica Neue Light"/>
              <a:cs typeface="Helvetica Neue Light"/>
              <a:sym typeface="Helvetica Neue Light"/>
            </a:endParaRPr>
          </a:p>
          <a:p>
            <a:pPr indent="0" lvl="0" marL="0" marR="0" rtl="0" algn="ctr">
              <a:lnSpc>
                <a:spcPct val="100000"/>
              </a:lnSpc>
              <a:spcBef>
                <a:spcPts val="0"/>
              </a:spcBef>
              <a:spcAft>
                <a:spcPts val="0"/>
              </a:spcAft>
              <a:buSzPts val="2400"/>
              <a:buFont typeface="Helvetica Neue Light"/>
              <a:buNone/>
            </a:pPr>
            <a:r>
              <a:t/>
            </a:r>
            <a:endParaRPr b="0" i="0" sz="2400" u="none" cap="none" strike="noStrike">
              <a:solidFill>
                <a:srgbClr val="000000"/>
              </a:solidFill>
              <a:latin typeface="Helvetica Neue Light"/>
              <a:ea typeface="Helvetica Neue Light"/>
              <a:cs typeface="Helvetica Neue Light"/>
              <a:sym typeface="Helvetica Neue Light"/>
            </a:endParaRPr>
          </a:p>
        </p:txBody>
      </p:sp>
      <p:sp>
        <p:nvSpPr>
          <p:cNvPr id="239" name="Google Shape;239;p12"/>
          <p:cNvSpPr/>
          <p:nvPr/>
        </p:nvSpPr>
        <p:spPr>
          <a:xfrm>
            <a:off x="197782" y="6523821"/>
            <a:ext cx="1420260" cy="241411"/>
          </a:xfrm>
          <a:prstGeom prst="rect">
            <a:avLst/>
          </a:prstGeom>
          <a:noFill/>
          <a:ln>
            <a:noFill/>
          </a:ln>
        </p:spPr>
        <p:txBody>
          <a:bodyPr anchorCtr="0" anchor="ctr" bIns="35700" lIns="35700" spcFirstLastPara="1" rIns="35700" wrap="square" tIns="35700">
            <a:spAutoFit/>
          </a:bodyPr>
          <a:lstStyle/>
          <a:p>
            <a:pPr indent="0" lvl="0" marL="0" marR="0" rtl="0" algn="l">
              <a:spcBef>
                <a:spcPts val="0"/>
              </a:spcBef>
              <a:spcAft>
                <a:spcPts val="0"/>
              </a:spcAft>
              <a:buNone/>
            </a:pPr>
            <a:r>
              <a:rPr b="1" lang="pt-PT" sz="1100">
                <a:latin typeface="Helvetica Neue"/>
                <a:ea typeface="Helvetica Neue"/>
                <a:cs typeface="Helvetica Neue"/>
                <a:sym typeface="Helvetica Neue"/>
              </a:rPr>
              <a:t>Davi Almeida</a:t>
            </a:r>
            <a:r>
              <a:rPr b="1" lang="pt-PT" sz="1100">
                <a:solidFill>
                  <a:srgbClr val="FFE100"/>
                </a:solidFill>
                <a:latin typeface="Helvetica Neue"/>
                <a:ea typeface="Helvetica Neue"/>
                <a:cs typeface="Helvetica Neue"/>
                <a:sym typeface="Helvetica Neue"/>
              </a:rPr>
              <a:t>⎯ </a:t>
            </a:r>
            <a:r>
              <a:rPr b="1" lang="pt-PT" sz="1100">
                <a:latin typeface="Helvetica Neue"/>
                <a:ea typeface="Helvetica Neue"/>
                <a:cs typeface="Helvetica Neue"/>
                <a:sym typeface="Helvetica Neue"/>
              </a:rPr>
              <a:t> </a:t>
            </a:r>
            <a:r>
              <a:rPr lang="pt-PT" sz="1100">
                <a:latin typeface="Helvetica Neue Light"/>
                <a:ea typeface="Helvetica Neue Light"/>
                <a:cs typeface="Helvetica Neue Light"/>
                <a:sym typeface="Helvetica Neue Light"/>
              </a:rPr>
              <a:t>2025</a:t>
            </a:r>
            <a:endParaRPr sz="1100">
              <a:latin typeface="Helvetica Neue Light"/>
              <a:ea typeface="Helvetica Neue Light"/>
              <a:cs typeface="Helvetica Neue Light"/>
              <a:sym typeface="Helvetica Neue Light"/>
            </a:endParaRPr>
          </a:p>
        </p:txBody>
      </p:sp>
      <p:sp>
        <p:nvSpPr>
          <p:cNvPr id="240" name="Google Shape;240;p12"/>
          <p:cNvSpPr/>
          <p:nvPr/>
        </p:nvSpPr>
        <p:spPr>
          <a:xfrm>
            <a:off x="7669550" y="6526250"/>
            <a:ext cx="1304100" cy="236700"/>
          </a:xfrm>
          <a:prstGeom prst="rect">
            <a:avLst/>
          </a:prstGeom>
          <a:noFill/>
          <a:ln>
            <a:noFill/>
          </a:ln>
        </p:spPr>
        <p:txBody>
          <a:bodyPr anchorCtr="0" anchor="ctr" bIns="35700" lIns="35700" spcFirstLastPara="1" rIns="35700" wrap="square" tIns="35700">
            <a:noAutofit/>
          </a:bodyPr>
          <a:lstStyle/>
          <a:p>
            <a:pPr indent="0" lvl="0" marL="0" marR="0" rtl="0" algn="l">
              <a:spcBef>
                <a:spcPts val="0"/>
              </a:spcBef>
              <a:spcAft>
                <a:spcPts val="0"/>
              </a:spcAft>
              <a:buNone/>
            </a:pPr>
            <a:r>
              <a:rPr b="1" i="0" lang="pt-PT" sz="1100" u="none" cap="none" strike="noStrike">
                <a:latin typeface="Helvetica Neue"/>
                <a:ea typeface="Helvetica Neue"/>
                <a:cs typeface="Helvetica Neue"/>
                <a:sym typeface="Helvetica Neue"/>
              </a:rPr>
              <a:t>www.edit.com.pt</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pic>
        <p:nvPicPr>
          <p:cNvPr id="245" name="Google Shape;245;p14"/>
          <p:cNvPicPr preferRelativeResize="0"/>
          <p:nvPr/>
        </p:nvPicPr>
        <p:blipFill rotWithShape="1">
          <a:blip r:embed="rId3">
            <a:alphaModFix/>
          </a:blip>
          <a:srcRect b="0" l="0" r="0" t="0"/>
          <a:stretch/>
        </p:blipFill>
        <p:spPr>
          <a:xfrm>
            <a:off x="191379" y="155190"/>
            <a:ext cx="848428" cy="450479"/>
          </a:xfrm>
          <a:prstGeom prst="rect">
            <a:avLst/>
          </a:prstGeom>
          <a:noFill/>
          <a:ln>
            <a:noFill/>
          </a:ln>
        </p:spPr>
      </p:pic>
      <p:cxnSp>
        <p:nvCxnSpPr>
          <p:cNvPr id="246" name="Google Shape;246;p14"/>
          <p:cNvCxnSpPr/>
          <p:nvPr/>
        </p:nvCxnSpPr>
        <p:spPr>
          <a:xfrm flipH="1" rot="10800000">
            <a:off x="730166" y="599325"/>
            <a:ext cx="8191208" cy="1"/>
          </a:xfrm>
          <a:prstGeom prst="straightConnector1">
            <a:avLst/>
          </a:prstGeom>
          <a:noFill/>
          <a:ln>
            <a:noFill/>
          </a:ln>
        </p:spPr>
      </p:cxnSp>
      <p:sp>
        <p:nvSpPr>
          <p:cNvPr id="247" name="Google Shape;247;p14"/>
          <p:cNvSpPr/>
          <p:nvPr/>
        </p:nvSpPr>
        <p:spPr>
          <a:xfrm>
            <a:off x="6514726" y="114582"/>
            <a:ext cx="2423739" cy="410688"/>
          </a:xfrm>
          <a:prstGeom prst="rect">
            <a:avLst/>
          </a:prstGeom>
          <a:noFill/>
          <a:ln>
            <a:noFill/>
          </a:ln>
        </p:spPr>
        <p:txBody>
          <a:bodyPr anchorCtr="0" anchor="ctr" bIns="35700" lIns="35700" spcFirstLastPara="1" rIns="35700" wrap="square" tIns="35700">
            <a:spAutoFit/>
          </a:bodyPr>
          <a:lstStyle/>
          <a:p>
            <a:pPr indent="0" lvl="0" marL="0" marR="0" rtl="0" algn="r">
              <a:spcBef>
                <a:spcPts val="0"/>
              </a:spcBef>
              <a:spcAft>
                <a:spcPts val="0"/>
              </a:spcAft>
              <a:buNone/>
            </a:pPr>
            <a:r>
              <a:rPr b="1" lang="pt-PT" sz="1100">
                <a:latin typeface="Helvetica Neue"/>
                <a:ea typeface="Helvetica Neue"/>
                <a:cs typeface="Helvetica Neue"/>
                <a:sym typeface="Helvetica Neue"/>
              </a:rPr>
              <a:t>Data Science &amp; Business Analytics</a:t>
            </a:r>
            <a:endParaRPr/>
          </a:p>
          <a:p>
            <a:pPr indent="0" lvl="0" marL="0" marR="0" rtl="0" algn="r">
              <a:spcBef>
                <a:spcPts val="0"/>
              </a:spcBef>
              <a:spcAft>
                <a:spcPts val="0"/>
              </a:spcAft>
              <a:buNone/>
            </a:pPr>
            <a:r>
              <a:rPr lang="pt-PT" sz="1100">
                <a:solidFill>
                  <a:srgbClr val="FFE100"/>
                </a:solidFill>
                <a:latin typeface="Helvetica Neue Light"/>
                <a:ea typeface="Helvetica Neue Light"/>
                <a:cs typeface="Helvetica Neue Light"/>
                <a:sym typeface="Helvetica Neue Light"/>
              </a:rPr>
              <a:t>⎯ </a:t>
            </a:r>
            <a:r>
              <a:rPr lang="pt-PT" sz="1100">
                <a:latin typeface="Helvetica Neue Light"/>
                <a:ea typeface="Helvetica Neue Light"/>
                <a:cs typeface="Helvetica Neue Light"/>
                <a:sym typeface="Helvetica Neue Light"/>
              </a:rPr>
              <a:t>Big Data Analytics</a:t>
            </a:r>
            <a:endParaRPr sz="1100">
              <a:latin typeface="Helvetica Neue Light"/>
              <a:ea typeface="Helvetica Neue Light"/>
              <a:cs typeface="Helvetica Neue Light"/>
              <a:sym typeface="Helvetica Neue Light"/>
            </a:endParaRPr>
          </a:p>
        </p:txBody>
      </p:sp>
      <p:sp>
        <p:nvSpPr>
          <p:cNvPr id="248" name="Google Shape;248;p14"/>
          <p:cNvSpPr txBox="1"/>
          <p:nvPr/>
        </p:nvSpPr>
        <p:spPr>
          <a:xfrm>
            <a:off x="113001" y="5956005"/>
            <a:ext cx="4937969"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pt-PT" sz="1200" u="sng">
                <a:solidFill>
                  <a:schemeClr val="hlink"/>
                </a:solidFill>
                <a:latin typeface="Helvetica Neue Light"/>
                <a:ea typeface="Helvetica Neue Light"/>
                <a:cs typeface="Helvetica Neue Light"/>
                <a:sym typeface="Helvetica Neue Light"/>
                <a:hlinkClick r:id="rId4"/>
              </a:rPr>
              <a:t>https://www.techspot.com/news/97063-meta-agrees-725-million-settlement-cambridge-analytica-class.html</a:t>
            </a:r>
            <a:endParaRPr sz="1200">
              <a:latin typeface="Helvetica Neue Light"/>
              <a:ea typeface="Helvetica Neue Light"/>
              <a:cs typeface="Helvetica Neue Light"/>
              <a:sym typeface="Helvetica Neue Light"/>
            </a:endParaRPr>
          </a:p>
        </p:txBody>
      </p:sp>
      <p:sp>
        <p:nvSpPr>
          <p:cNvPr descr="big data analytics" id="249" name="Google Shape;249;p14"/>
          <p:cNvSpPr/>
          <p:nvPr/>
        </p:nvSpPr>
        <p:spPr>
          <a:xfrm>
            <a:off x="3629025" y="3923620"/>
            <a:ext cx="235087" cy="235087"/>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400">
              <a:latin typeface="Helvetica Neue Light"/>
              <a:ea typeface="Helvetica Neue Light"/>
              <a:cs typeface="Helvetica Neue Light"/>
              <a:sym typeface="Helvetica Neue Light"/>
            </a:endParaRPr>
          </a:p>
        </p:txBody>
      </p:sp>
      <p:sp>
        <p:nvSpPr>
          <p:cNvPr id="250" name="Google Shape;250;p14"/>
          <p:cNvSpPr txBox="1"/>
          <p:nvPr/>
        </p:nvSpPr>
        <p:spPr>
          <a:xfrm>
            <a:off x="4830001" y="808450"/>
            <a:ext cx="4091400" cy="626460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pt-PT" sz="1600">
                <a:latin typeface="Helvetica Neue Light"/>
                <a:ea typeface="Helvetica Neue Light"/>
                <a:cs typeface="Helvetica Neue Light"/>
                <a:sym typeface="Helvetica Neue Light"/>
              </a:rPr>
              <a:t>O caso Cambridge Analytica envolveu a obtenção ilegal de dados pessoais de cerca de </a:t>
            </a:r>
            <a:r>
              <a:rPr b="1" lang="pt-PT" sz="1600">
                <a:latin typeface="Helvetica Neue Light"/>
                <a:ea typeface="Helvetica Neue Light"/>
                <a:cs typeface="Helvetica Neue Light"/>
                <a:sym typeface="Helvetica Neue Light"/>
              </a:rPr>
              <a:t>87 milhões de usuários do Facebook</a:t>
            </a:r>
            <a:r>
              <a:rPr lang="pt-PT" sz="1600">
                <a:latin typeface="Helvetica Neue Light"/>
                <a:ea typeface="Helvetica Neue Light"/>
                <a:cs typeface="Helvetica Neue Light"/>
                <a:sym typeface="Helvetica Neue Light"/>
              </a:rPr>
              <a:t>. Esses dados foram coletados por meio do aplicativo "This Is Your Digital Life", que não apenas acessou as informações dos usuários que o instalaram, mas também dos amigos desses usuários, sem o consentimento adequado. </a:t>
            </a:r>
            <a:endParaRPr/>
          </a:p>
          <a:p>
            <a:pPr indent="0" lvl="0" marL="0" marR="0" rtl="0" algn="l">
              <a:spcBef>
                <a:spcPts val="0"/>
              </a:spcBef>
              <a:spcAft>
                <a:spcPts val="0"/>
              </a:spcAft>
              <a:buNone/>
            </a:pPr>
            <a:r>
              <a:t/>
            </a:r>
            <a:endParaRPr sz="1600">
              <a:latin typeface="Helvetica Neue Light"/>
              <a:ea typeface="Helvetica Neue Light"/>
              <a:cs typeface="Helvetica Neue Light"/>
              <a:sym typeface="Helvetica Neue Light"/>
            </a:endParaRPr>
          </a:p>
          <a:p>
            <a:pPr indent="0" lvl="0" marL="0" marR="0" rtl="0" algn="l">
              <a:spcBef>
                <a:spcPts val="0"/>
              </a:spcBef>
              <a:spcAft>
                <a:spcPts val="0"/>
              </a:spcAft>
              <a:buNone/>
            </a:pPr>
            <a:r>
              <a:rPr lang="pt-PT" sz="1600">
                <a:latin typeface="Helvetica Neue Light"/>
                <a:ea typeface="Helvetica Neue Light"/>
                <a:cs typeface="Helvetica Neue Light"/>
                <a:sym typeface="Helvetica Neue Light"/>
              </a:rPr>
              <a:t>Esses dados foram usados pela Cambridge Analytica para criar perfis psicográficos detalhados e direcionar anúncios políticos personalizados durante a campanha presidencial de Donald Trump em 2016. </a:t>
            </a:r>
            <a:endParaRPr/>
          </a:p>
          <a:p>
            <a:pPr indent="0" lvl="0" marL="0" marR="0" rtl="0" algn="l">
              <a:spcBef>
                <a:spcPts val="0"/>
              </a:spcBef>
              <a:spcAft>
                <a:spcPts val="0"/>
              </a:spcAft>
              <a:buNone/>
            </a:pPr>
            <a:r>
              <a:t/>
            </a:r>
            <a:endParaRPr sz="1600">
              <a:latin typeface="Helvetica Neue Light"/>
              <a:ea typeface="Helvetica Neue Light"/>
              <a:cs typeface="Helvetica Neue Light"/>
              <a:sym typeface="Helvetica Neue Light"/>
            </a:endParaRPr>
          </a:p>
          <a:p>
            <a:pPr indent="0" lvl="0" marL="0" marR="0" rtl="0" algn="l">
              <a:spcBef>
                <a:spcPts val="0"/>
              </a:spcBef>
              <a:spcAft>
                <a:spcPts val="0"/>
              </a:spcAft>
              <a:buNone/>
            </a:pPr>
            <a:r>
              <a:rPr lang="pt-PT" sz="1600">
                <a:latin typeface="Helvetica Neue Light"/>
                <a:ea typeface="Helvetica Neue Light"/>
                <a:cs typeface="Helvetica Neue Light"/>
                <a:sym typeface="Helvetica Neue Light"/>
              </a:rPr>
              <a:t>O escândalo resultou em uma série de consequências, incluindo audiências no Congresso dos Estados Unidos, investigações governamentais e multas significativas para o Facebook.</a:t>
            </a:r>
            <a:endParaRPr/>
          </a:p>
          <a:p>
            <a:pPr indent="-260350" lvl="0" marL="285750" marR="0" rtl="0" algn="l">
              <a:lnSpc>
                <a:spcPct val="100000"/>
              </a:lnSpc>
              <a:spcBef>
                <a:spcPts val="0"/>
              </a:spcBef>
              <a:spcAft>
                <a:spcPts val="0"/>
              </a:spcAft>
              <a:buSzPts val="400"/>
              <a:buFont typeface="Noto Sans Symbols"/>
              <a:buNone/>
            </a:pPr>
            <a:r>
              <a:t/>
            </a:r>
            <a:endParaRPr b="1" sz="400">
              <a:solidFill>
                <a:schemeClr val="dk1"/>
              </a:solidFill>
              <a:latin typeface="Arial"/>
              <a:ea typeface="Arial"/>
              <a:cs typeface="Arial"/>
              <a:sym typeface="Arial"/>
            </a:endParaRPr>
          </a:p>
          <a:p>
            <a:pPr indent="-266700" lvl="0" marL="285750" marR="0" rtl="0" algn="l">
              <a:lnSpc>
                <a:spcPct val="100000"/>
              </a:lnSpc>
              <a:spcBef>
                <a:spcPts val="0"/>
              </a:spcBef>
              <a:spcAft>
                <a:spcPts val="0"/>
              </a:spcAft>
              <a:buSzPts val="300"/>
              <a:buFont typeface="Noto Sans Symbols"/>
              <a:buNone/>
            </a:pPr>
            <a:r>
              <a:t/>
            </a:r>
            <a:endParaRPr b="1" i="0" sz="300" u="none" cap="none" strike="noStrike">
              <a:solidFill>
                <a:schemeClr val="dk1"/>
              </a:solidFill>
              <a:latin typeface="Arial"/>
              <a:ea typeface="Arial"/>
              <a:cs typeface="Arial"/>
              <a:sym typeface="Arial"/>
            </a:endParaRPr>
          </a:p>
          <a:p>
            <a:pPr indent="-209550" lvl="0" marL="285750" marR="0" rtl="0" algn="l">
              <a:lnSpc>
                <a:spcPct val="100000"/>
              </a:lnSpc>
              <a:spcBef>
                <a:spcPts val="0"/>
              </a:spcBef>
              <a:spcAft>
                <a:spcPts val="0"/>
              </a:spcAft>
              <a:buSzPts val="1200"/>
              <a:buFont typeface="Noto Sans Symbols"/>
              <a:buNone/>
            </a:pPr>
            <a:r>
              <a:t/>
            </a:r>
            <a:endParaRPr b="1" i="0" sz="1200" u="none" cap="none" strike="noStrike">
              <a:solidFill>
                <a:schemeClr val="dk1"/>
              </a:solidFill>
              <a:latin typeface="Arial"/>
              <a:ea typeface="Arial"/>
              <a:cs typeface="Arial"/>
              <a:sym typeface="Arial"/>
            </a:endParaRPr>
          </a:p>
          <a:p>
            <a:pPr indent="0" lvl="0" marL="360000" marR="0" rtl="0" algn="l">
              <a:spcBef>
                <a:spcPts val="1200"/>
              </a:spcBef>
              <a:spcAft>
                <a:spcPts val="0"/>
              </a:spcAft>
              <a:buNone/>
            </a:pPr>
            <a:r>
              <a:t/>
            </a:r>
            <a:endParaRPr i="0" sz="1800" u="none" cap="none">
              <a:solidFill>
                <a:srgbClr val="000000"/>
              </a:solidFill>
              <a:latin typeface="Helvetica Neue Light"/>
              <a:ea typeface="Helvetica Neue Light"/>
              <a:cs typeface="Helvetica Neue Light"/>
              <a:sym typeface="Helvetica Neue Light"/>
            </a:endParaRPr>
          </a:p>
          <a:p>
            <a:pPr indent="0" lvl="0" marL="0" marR="0" rtl="0" algn="ctr">
              <a:lnSpc>
                <a:spcPct val="100000"/>
              </a:lnSpc>
              <a:spcBef>
                <a:spcPts val="0"/>
              </a:spcBef>
              <a:spcAft>
                <a:spcPts val="0"/>
              </a:spcAft>
              <a:buSzPts val="2400"/>
              <a:buFont typeface="Helvetica Neue Light"/>
              <a:buNone/>
            </a:pPr>
            <a:r>
              <a:t/>
            </a:r>
            <a:endParaRPr b="0" i="0" sz="2400" u="none" cap="none" strike="noStrike">
              <a:solidFill>
                <a:srgbClr val="000000"/>
              </a:solidFill>
              <a:latin typeface="Helvetica Neue Light"/>
              <a:ea typeface="Helvetica Neue Light"/>
              <a:cs typeface="Helvetica Neue Light"/>
              <a:sym typeface="Helvetica Neue Light"/>
            </a:endParaRPr>
          </a:p>
        </p:txBody>
      </p:sp>
      <p:pic>
        <p:nvPicPr>
          <p:cNvPr id="251" name="Google Shape;251;p14"/>
          <p:cNvPicPr preferRelativeResize="0"/>
          <p:nvPr/>
        </p:nvPicPr>
        <p:blipFill rotWithShape="1">
          <a:blip r:embed="rId5">
            <a:alphaModFix/>
          </a:blip>
          <a:srcRect b="0" l="0" r="0" t="0"/>
          <a:stretch/>
        </p:blipFill>
        <p:spPr>
          <a:xfrm>
            <a:off x="361414" y="1867744"/>
            <a:ext cx="4220171" cy="2819842"/>
          </a:xfrm>
          <a:prstGeom prst="rect">
            <a:avLst/>
          </a:prstGeom>
          <a:noFill/>
          <a:ln>
            <a:noFill/>
          </a:ln>
        </p:spPr>
      </p:pic>
      <p:sp>
        <p:nvSpPr>
          <p:cNvPr id="252" name="Google Shape;252;p14"/>
          <p:cNvSpPr/>
          <p:nvPr/>
        </p:nvSpPr>
        <p:spPr>
          <a:xfrm>
            <a:off x="197782" y="6523821"/>
            <a:ext cx="1420260" cy="241411"/>
          </a:xfrm>
          <a:prstGeom prst="rect">
            <a:avLst/>
          </a:prstGeom>
          <a:noFill/>
          <a:ln>
            <a:noFill/>
          </a:ln>
        </p:spPr>
        <p:txBody>
          <a:bodyPr anchorCtr="0" anchor="ctr" bIns="35700" lIns="35700" spcFirstLastPara="1" rIns="35700" wrap="square" tIns="35700">
            <a:spAutoFit/>
          </a:bodyPr>
          <a:lstStyle/>
          <a:p>
            <a:pPr indent="0" lvl="0" marL="0" marR="0" rtl="0" algn="l">
              <a:spcBef>
                <a:spcPts val="0"/>
              </a:spcBef>
              <a:spcAft>
                <a:spcPts val="0"/>
              </a:spcAft>
              <a:buNone/>
            </a:pPr>
            <a:r>
              <a:rPr b="1" lang="pt-PT" sz="1100">
                <a:latin typeface="Helvetica Neue"/>
                <a:ea typeface="Helvetica Neue"/>
                <a:cs typeface="Helvetica Neue"/>
                <a:sym typeface="Helvetica Neue"/>
              </a:rPr>
              <a:t>Davi Almeida</a:t>
            </a:r>
            <a:r>
              <a:rPr b="1" lang="pt-PT" sz="1100">
                <a:solidFill>
                  <a:srgbClr val="FFE100"/>
                </a:solidFill>
                <a:latin typeface="Helvetica Neue"/>
                <a:ea typeface="Helvetica Neue"/>
                <a:cs typeface="Helvetica Neue"/>
                <a:sym typeface="Helvetica Neue"/>
              </a:rPr>
              <a:t>⎯ </a:t>
            </a:r>
            <a:r>
              <a:rPr b="1" lang="pt-PT" sz="1100">
                <a:latin typeface="Helvetica Neue"/>
                <a:ea typeface="Helvetica Neue"/>
                <a:cs typeface="Helvetica Neue"/>
                <a:sym typeface="Helvetica Neue"/>
              </a:rPr>
              <a:t> </a:t>
            </a:r>
            <a:r>
              <a:rPr lang="pt-PT" sz="1100">
                <a:latin typeface="Helvetica Neue Light"/>
                <a:ea typeface="Helvetica Neue Light"/>
                <a:cs typeface="Helvetica Neue Light"/>
                <a:sym typeface="Helvetica Neue Light"/>
              </a:rPr>
              <a:t>2025</a:t>
            </a:r>
            <a:endParaRPr sz="1100">
              <a:latin typeface="Helvetica Neue Light"/>
              <a:ea typeface="Helvetica Neue Light"/>
              <a:cs typeface="Helvetica Neue Light"/>
              <a:sym typeface="Helvetica Neue Light"/>
            </a:endParaRPr>
          </a:p>
        </p:txBody>
      </p:sp>
      <p:sp>
        <p:nvSpPr>
          <p:cNvPr id="253" name="Google Shape;253;p14"/>
          <p:cNvSpPr/>
          <p:nvPr/>
        </p:nvSpPr>
        <p:spPr>
          <a:xfrm>
            <a:off x="7669550" y="6526250"/>
            <a:ext cx="1304100" cy="236700"/>
          </a:xfrm>
          <a:prstGeom prst="rect">
            <a:avLst/>
          </a:prstGeom>
          <a:noFill/>
          <a:ln>
            <a:noFill/>
          </a:ln>
        </p:spPr>
        <p:txBody>
          <a:bodyPr anchorCtr="0" anchor="ctr" bIns="35700" lIns="35700" spcFirstLastPara="1" rIns="35700" wrap="square" tIns="35700">
            <a:noAutofit/>
          </a:bodyPr>
          <a:lstStyle/>
          <a:p>
            <a:pPr indent="0" lvl="0" marL="0" marR="0" rtl="0" algn="l">
              <a:spcBef>
                <a:spcPts val="0"/>
              </a:spcBef>
              <a:spcAft>
                <a:spcPts val="0"/>
              </a:spcAft>
              <a:buNone/>
            </a:pPr>
            <a:r>
              <a:rPr b="1" i="0" lang="pt-PT" sz="1100" u="none" cap="none" strike="noStrike">
                <a:latin typeface="Helvetica Neue"/>
                <a:ea typeface="Helvetica Neue"/>
                <a:cs typeface="Helvetica Neue"/>
                <a:sym typeface="Helvetica Neue"/>
              </a:rPr>
              <a:t>www.edit.com.pt</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pic>
        <p:nvPicPr>
          <p:cNvPr id="258" name="Google Shape;258;p15"/>
          <p:cNvPicPr preferRelativeResize="0"/>
          <p:nvPr/>
        </p:nvPicPr>
        <p:blipFill rotWithShape="1">
          <a:blip r:embed="rId3">
            <a:alphaModFix/>
          </a:blip>
          <a:srcRect b="0" l="0" r="0" t="0"/>
          <a:stretch/>
        </p:blipFill>
        <p:spPr>
          <a:xfrm>
            <a:off x="191379" y="155190"/>
            <a:ext cx="848428" cy="450479"/>
          </a:xfrm>
          <a:prstGeom prst="rect">
            <a:avLst/>
          </a:prstGeom>
          <a:noFill/>
          <a:ln>
            <a:noFill/>
          </a:ln>
        </p:spPr>
      </p:pic>
      <p:cxnSp>
        <p:nvCxnSpPr>
          <p:cNvPr id="259" name="Google Shape;259;p15"/>
          <p:cNvCxnSpPr/>
          <p:nvPr/>
        </p:nvCxnSpPr>
        <p:spPr>
          <a:xfrm flipH="1" rot="10800000">
            <a:off x="730166" y="599325"/>
            <a:ext cx="8191208" cy="1"/>
          </a:xfrm>
          <a:prstGeom prst="straightConnector1">
            <a:avLst/>
          </a:prstGeom>
          <a:noFill/>
          <a:ln>
            <a:noFill/>
          </a:ln>
        </p:spPr>
      </p:cxnSp>
      <p:sp>
        <p:nvSpPr>
          <p:cNvPr id="260" name="Google Shape;260;p15"/>
          <p:cNvSpPr/>
          <p:nvPr/>
        </p:nvSpPr>
        <p:spPr>
          <a:xfrm>
            <a:off x="6514726" y="114582"/>
            <a:ext cx="2423739" cy="410688"/>
          </a:xfrm>
          <a:prstGeom prst="rect">
            <a:avLst/>
          </a:prstGeom>
          <a:noFill/>
          <a:ln>
            <a:noFill/>
          </a:ln>
        </p:spPr>
        <p:txBody>
          <a:bodyPr anchorCtr="0" anchor="ctr" bIns="35700" lIns="35700" spcFirstLastPara="1" rIns="35700" wrap="square" tIns="35700">
            <a:spAutoFit/>
          </a:bodyPr>
          <a:lstStyle/>
          <a:p>
            <a:pPr indent="0" lvl="0" marL="0" marR="0" rtl="0" algn="r">
              <a:spcBef>
                <a:spcPts val="0"/>
              </a:spcBef>
              <a:spcAft>
                <a:spcPts val="0"/>
              </a:spcAft>
              <a:buNone/>
            </a:pPr>
            <a:r>
              <a:rPr b="1" lang="pt-PT" sz="1100">
                <a:latin typeface="Helvetica Neue"/>
                <a:ea typeface="Helvetica Neue"/>
                <a:cs typeface="Helvetica Neue"/>
                <a:sym typeface="Helvetica Neue"/>
              </a:rPr>
              <a:t>Data Science &amp; Business Analytics</a:t>
            </a:r>
            <a:endParaRPr/>
          </a:p>
          <a:p>
            <a:pPr indent="0" lvl="0" marL="0" marR="0" rtl="0" algn="r">
              <a:spcBef>
                <a:spcPts val="0"/>
              </a:spcBef>
              <a:spcAft>
                <a:spcPts val="0"/>
              </a:spcAft>
              <a:buNone/>
            </a:pPr>
            <a:r>
              <a:rPr lang="pt-PT" sz="1100">
                <a:solidFill>
                  <a:srgbClr val="FFE100"/>
                </a:solidFill>
                <a:latin typeface="Helvetica Neue Light"/>
                <a:ea typeface="Helvetica Neue Light"/>
                <a:cs typeface="Helvetica Neue Light"/>
                <a:sym typeface="Helvetica Neue Light"/>
              </a:rPr>
              <a:t>⎯ </a:t>
            </a:r>
            <a:r>
              <a:rPr lang="pt-PT" sz="1100">
                <a:latin typeface="Helvetica Neue Light"/>
                <a:ea typeface="Helvetica Neue Light"/>
                <a:cs typeface="Helvetica Neue Light"/>
                <a:sym typeface="Helvetica Neue Light"/>
              </a:rPr>
              <a:t>Big Data Analytics</a:t>
            </a:r>
            <a:endParaRPr sz="1100">
              <a:latin typeface="Helvetica Neue Light"/>
              <a:ea typeface="Helvetica Neue Light"/>
              <a:cs typeface="Helvetica Neue Light"/>
              <a:sym typeface="Helvetica Neue Light"/>
            </a:endParaRPr>
          </a:p>
        </p:txBody>
      </p:sp>
      <p:cxnSp>
        <p:nvCxnSpPr>
          <p:cNvPr id="261" name="Google Shape;261;p15"/>
          <p:cNvCxnSpPr/>
          <p:nvPr/>
        </p:nvCxnSpPr>
        <p:spPr>
          <a:xfrm flipH="1" rot="10800000">
            <a:off x="231284" y="6422275"/>
            <a:ext cx="8690090" cy="1"/>
          </a:xfrm>
          <a:prstGeom prst="straightConnector1">
            <a:avLst/>
          </a:prstGeom>
          <a:noFill/>
          <a:ln>
            <a:noFill/>
          </a:ln>
        </p:spPr>
      </p:cxnSp>
      <p:sp>
        <p:nvSpPr>
          <p:cNvPr id="262" name="Google Shape;262;p15"/>
          <p:cNvSpPr txBox="1"/>
          <p:nvPr>
            <p:ph type="title"/>
          </p:nvPr>
        </p:nvSpPr>
        <p:spPr>
          <a:xfrm>
            <a:off x="113001" y="890143"/>
            <a:ext cx="8191208" cy="481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SzPts val="5600"/>
              <a:buFont typeface="Helvetica Neue Light"/>
              <a:buNone/>
            </a:pPr>
            <a:r>
              <a:rPr lang="pt-PT"/>
              <a:t>Maturidade Dados</a:t>
            </a:r>
            <a:endParaRPr/>
          </a:p>
        </p:txBody>
      </p:sp>
      <p:sp>
        <p:nvSpPr>
          <p:cNvPr id="263" name="Google Shape;263;p15"/>
          <p:cNvSpPr txBox="1"/>
          <p:nvPr/>
        </p:nvSpPr>
        <p:spPr>
          <a:xfrm>
            <a:off x="0" y="5964056"/>
            <a:ext cx="4937969"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pt-PT" sz="1050" u="sng">
                <a:solidFill>
                  <a:schemeClr val="hlink"/>
                </a:solidFill>
                <a:latin typeface="Helvetica Neue Light"/>
                <a:ea typeface="Helvetica Neue Light"/>
                <a:cs typeface="Helvetica Neue Light"/>
                <a:sym typeface="Helvetica Neue Light"/>
                <a:hlinkClick r:id="rId4"/>
              </a:rPr>
              <a:t>The four stages of data maturity–and how to ace them | Heap</a:t>
            </a:r>
            <a:endParaRPr sz="1200">
              <a:latin typeface="Helvetica Neue Light"/>
              <a:ea typeface="Helvetica Neue Light"/>
              <a:cs typeface="Helvetica Neue Light"/>
              <a:sym typeface="Helvetica Neue Light"/>
            </a:endParaRPr>
          </a:p>
        </p:txBody>
      </p:sp>
      <p:pic>
        <p:nvPicPr>
          <p:cNvPr descr="Data Maturity Increasing Chart" id="264" name="Google Shape;264;p15"/>
          <p:cNvPicPr preferRelativeResize="0"/>
          <p:nvPr/>
        </p:nvPicPr>
        <p:blipFill rotWithShape="1">
          <a:blip r:embed="rId5">
            <a:alphaModFix/>
          </a:blip>
          <a:srcRect b="0" l="0" r="0" t="0"/>
          <a:stretch/>
        </p:blipFill>
        <p:spPr>
          <a:xfrm>
            <a:off x="619882" y="1627257"/>
            <a:ext cx="7759337" cy="3866197"/>
          </a:xfrm>
          <a:prstGeom prst="rect">
            <a:avLst/>
          </a:prstGeom>
          <a:noFill/>
          <a:ln>
            <a:noFill/>
          </a:ln>
        </p:spPr>
      </p:pic>
      <p:sp>
        <p:nvSpPr>
          <p:cNvPr id="265" name="Google Shape;265;p15"/>
          <p:cNvSpPr txBox="1"/>
          <p:nvPr/>
        </p:nvSpPr>
        <p:spPr>
          <a:xfrm>
            <a:off x="4366465" y="5942235"/>
            <a:ext cx="4572000" cy="27699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pt-PT" sz="1200">
                <a:solidFill>
                  <a:srgbClr val="FF0000"/>
                </a:solidFill>
                <a:highlight>
                  <a:srgbClr val="FFFFFF"/>
                </a:highlight>
                <a:latin typeface="Arial"/>
                <a:ea typeface="Arial"/>
                <a:cs typeface="Arial"/>
                <a:sym typeface="Arial"/>
              </a:rPr>
              <a:t>*HIPPO is stands for Highest Paid Person's Opinion</a:t>
            </a:r>
            <a:endParaRPr sz="1200">
              <a:solidFill>
                <a:srgbClr val="FF0000"/>
              </a:solidFill>
              <a:latin typeface="Helvetica Neue Light"/>
              <a:ea typeface="Helvetica Neue Light"/>
              <a:cs typeface="Helvetica Neue Light"/>
              <a:sym typeface="Helvetica Neue Light"/>
            </a:endParaRPr>
          </a:p>
        </p:txBody>
      </p:sp>
      <p:sp>
        <p:nvSpPr>
          <p:cNvPr id="266" name="Google Shape;266;p15"/>
          <p:cNvSpPr/>
          <p:nvPr/>
        </p:nvSpPr>
        <p:spPr>
          <a:xfrm>
            <a:off x="197782" y="6523821"/>
            <a:ext cx="1420260" cy="241411"/>
          </a:xfrm>
          <a:prstGeom prst="rect">
            <a:avLst/>
          </a:prstGeom>
          <a:noFill/>
          <a:ln>
            <a:noFill/>
          </a:ln>
        </p:spPr>
        <p:txBody>
          <a:bodyPr anchorCtr="0" anchor="ctr" bIns="35700" lIns="35700" spcFirstLastPara="1" rIns="35700" wrap="square" tIns="35700">
            <a:spAutoFit/>
          </a:bodyPr>
          <a:lstStyle/>
          <a:p>
            <a:pPr indent="0" lvl="0" marL="0" marR="0" rtl="0" algn="l">
              <a:spcBef>
                <a:spcPts val="0"/>
              </a:spcBef>
              <a:spcAft>
                <a:spcPts val="0"/>
              </a:spcAft>
              <a:buNone/>
            </a:pPr>
            <a:r>
              <a:rPr b="1" lang="pt-PT" sz="1100">
                <a:latin typeface="Helvetica Neue"/>
                <a:ea typeface="Helvetica Neue"/>
                <a:cs typeface="Helvetica Neue"/>
                <a:sym typeface="Helvetica Neue"/>
              </a:rPr>
              <a:t>Davi Almeida</a:t>
            </a:r>
            <a:r>
              <a:rPr b="1" lang="pt-PT" sz="1100">
                <a:solidFill>
                  <a:srgbClr val="FFE100"/>
                </a:solidFill>
                <a:latin typeface="Helvetica Neue"/>
                <a:ea typeface="Helvetica Neue"/>
                <a:cs typeface="Helvetica Neue"/>
                <a:sym typeface="Helvetica Neue"/>
              </a:rPr>
              <a:t>⎯ </a:t>
            </a:r>
            <a:r>
              <a:rPr b="1" lang="pt-PT" sz="1100">
                <a:latin typeface="Helvetica Neue"/>
                <a:ea typeface="Helvetica Neue"/>
                <a:cs typeface="Helvetica Neue"/>
                <a:sym typeface="Helvetica Neue"/>
              </a:rPr>
              <a:t> </a:t>
            </a:r>
            <a:r>
              <a:rPr lang="pt-PT" sz="1100">
                <a:latin typeface="Helvetica Neue Light"/>
                <a:ea typeface="Helvetica Neue Light"/>
                <a:cs typeface="Helvetica Neue Light"/>
                <a:sym typeface="Helvetica Neue Light"/>
              </a:rPr>
              <a:t>2025</a:t>
            </a:r>
            <a:endParaRPr sz="1100">
              <a:latin typeface="Helvetica Neue Light"/>
              <a:ea typeface="Helvetica Neue Light"/>
              <a:cs typeface="Helvetica Neue Light"/>
              <a:sym typeface="Helvetica Neue Light"/>
            </a:endParaRPr>
          </a:p>
        </p:txBody>
      </p:sp>
      <p:sp>
        <p:nvSpPr>
          <p:cNvPr id="267" name="Google Shape;267;p15"/>
          <p:cNvSpPr/>
          <p:nvPr/>
        </p:nvSpPr>
        <p:spPr>
          <a:xfrm>
            <a:off x="7669550" y="6526250"/>
            <a:ext cx="1304100" cy="236700"/>
          </a:xfrm>
          <a:prstGeom prst="rect">
            <a:avLst/>
          </a:prstGeom>
          <a:noFill/>
          <a:ln>
            <a:noFill/>
          </a:ln>
        </p:spPr>
        <p:txBody>
          <a:bodyPr anchorCtr="0" anchor="ctr" bIns="35700" lIns="35700" spcFirstLastPara="1" rIns="35700" wrap="square" tIns="35700">
            <a:noAutofit/>
          </a:bodyPr>
          <a:lstStyle/>
          <a:p>
            <a:pPr indent="0" lvl="0" marL="0" marR="0" rtl="0" algn="l">
              <a:spcBef>
                <a:spcPts val="0"/>
              </a:spcBef>
              <a:spcAft>
                <a:spcPts val="0"/>
              </a:spcAft>
              <a:buNone/>
            </a:pPr>
            <a:r>
              <a:rPr b="1" i="0" lang="pt-PT" sz="1100" u="none" cap="none" strike="noStrike">
                <a:latin typeface="Helvetica Neue"/>
                <a:ea typeface="Helvetica Neue"/>
                <a:cs typeface="Helvetica Neue"/>
                <a:sym typeface="Helvetica Neue"/>
              </a:rPr>
              <a:t>www.edit.com.pt</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pic>
        <p:nvPicPr>
          <p:cNvPr id="272" name="Google Shape;272;p16"/>
          <p:cNvPicPr preferRelativeResize="0"/>
          <p:nvPr/>
        </p:nvPicPr>
        <p:blipFill rotWithShape="1">
          <a:blip r:embed="rId3">
            <a:alphaModFix/>
          </a:blip>
          <a:srcRect b="0" l="0" r="0" t="0"/>
          <a:stretch/>
        </p:blipFill>
        <p:spPr>
          <a:xfrm>
            <a:off x="191379" y="155190"/>
            <a:ext cx="848428" cy="450479"/>
          </a:xfrm>
          <a:prstGeom prst="rect">
            <a:avLst/>
          </a:prstGeom>
          <a:noFill/>
          <a:ln>
            <a:noFill/>
          </a:ln>
        </p:spPr>
      </p:pic>
      <p:cxnSp>
        <p:nvCxnSpPr>
          <p:cNvPr id="273" name="Google Shape;273;p16"/>
          <p:cNvCxnSpPr/>
          <p:nvPr/>
        </p:nvCxnSpPr>
        <p:spPr>
          <a:xfrm flipH="1" rot="10800000">
            <a:off x="730166" y="599325"/>
            <a:ext cx="8191208" cy="1"/>
          </a:xfrm>
          <a:prstGeom prst="straightConnector1">
            <a:avLst/>
          </a:prstGeom>
          <a:noFill/>
          <a:ln>
            <a:noFill/>
          </a:ln>
        </p:spPr>
      </p:cxnSp>
      <p:sp>
        <p:nvSpPr>
          <p:cNvPr id="274" name="Google Shape;274;p16"/>
          <p:cNvSpPr/>
          <p:nvPr/>
        </p:nvSpPr>
        <p:spPr>
          <a:xfrm>
            <a:off x="6514726" y="114582"/>
            <a:ext cx="2423739" cy="410688"/>
          </a:xfrm>
          <a:prstGeom prst="rect">
            <a:avLst/>
          </a:prstGeom>
          <a:noFill/>
          <a:ln>
            <a:noFill/>
          </a:ln>
        </p:spPr>
        <p:txBody>
          <a:bodyPr anchorCtr="0" anchor="ctr" bIns="35700" lIns="35700" spcFirstLastPara="1" rIns="35700" wrap="square" tIns="35700">
            <a:spAutoFit/>
          </a:bodyPr>
          <a:lstStyle/>
          <a:p>
            <a:pPr indent="0" lvl="0" marL="0" marR="0" rtl="0" algn="r">
              <a:spcBef>
                <a:spcPts val="0"/>
              </a:spcBef>
              <a:spcAft>
                <a:spcPts val="0"/>
              </a:spcAft>
              <a:buNone/>
            </a:pPr>
            <a:r>
              <a:rPr b="1" lang="pt-PT" sz="1100">
                <a:latin typeface="Helvetica Neue"/>
                <a:ea typeface="Helvetica Neue"/>
                <a:cs typeface="Helvetica Neue"/>
                <a:sym typeface="Helvetica Neue"/>
              </a:rPr>
              <a:t>Data Science &amp; Business Analytics</a:t>
            </a:r>
            <a:endParaRPr/>
          </a:p>
          <a:p>
            <a:pPr indent="0" lvl="0" marL="0" marR="0" rtl="0" algn="r">
              <a:spcBef>
                <a:spcPts val="0"/>
              </a:spcBef>
              <a:spcAft>
                <a:spcPts val="0"/>
              </a:spcAft>
              <a:buNone/>
            </a:pPr>
            <a:r>
              <a:rPr lang="pt-PT" sz="1100">
                <a:solidFill>
                  <a:srgbClr val="FFE100"/>
                </a:solidFill>
                <a:latin typeface="Helvetica Neue Light"/>
                <a:ea typeface="Helvetica Neue Light"/>
                <a:cs typeface="Helvetica Neue Light"/>
                <a:sym typeface="Helvetica Neue Light"/>
              </a:rPr>
              <a:t>⎯ </a:t>
            </a:r>
            <a:r>
              <a:rPr lang="pt-PT" sz="1100">
                <a:latin typeface="Helvetica Neue Light"/>
                <a:ea typeface="Helvetica Neue Light"/>
                <a:cs typeface="Helvetica Neue Light"/>
                <a:sym typeface="Helvetica Neue Light"/>
              </a:rPr>
              <a:t>Big Data Analytics</a:t>
            </a:r>
            <a:endParaRPr sz="1100">
              <a:latin typeface="Helvetica Neue Light"/>
              <a:ea typeface="Helvetica Neue Light"/>
              <a:cs typeface="Helvetica Neue Light"/>
              <a:sym typeface="Helvetica Neue Light"/>
            </a:endParaRPr>
          </a:p>
        </p:txBody>
      </p:sp>
      <p:cxnSp>
        <p:nvCxnSpPr>
          <p:cNvPr id="275" name="Google Shape;275;p16"/>
          <p:cNvCxnSpPr/>
          <p:nvPr/>
        </p:nvCxnSpPr>
        <p:spPr>
          <a:xfrm flipH="1" rot="10800000">
            <a:off x="231284" y="6422275"/>
            <a:ext cx="8690090" cy="1"/>
          </a:xfrm>
          <a:prstGeom prst="straightConnector1">
            <a:avLst/>
          </a:prstGeom>
          <a:noFill/>
          <a:ln>
            <a:noFill/>
          </a:ln>
        </p:spPr>
      </p:cxnSp>
      <p:sp>
        <p:nvSpPr>
          <p:cNvPr id="276" name="Google Shape;276;p16"/>
          <p:cNvSpPr/>
          <p:nvPr/>
        </p:nvSpPr>
        <p:spPr>
          <a:xfrm>
            <a:off x="0" y="101318"/>
            <a:ext cx="65" cy="254564"/>
          </a:xfrm>
          <a:prstGeom prst="rect">
            <a:avLst/>
          </a:prstGeom>
          <a:solidFill>
            <a:srgbClr val="F8F9FA"/>
          </a:solid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SzPts val="1800"/>
              <a:buFont typeface="Helvetica Neue Light"/>
              <a:buNone/>
            </a:pPr>
            <a:r>
              <a:t/>
            </a:r>
            <a:endParaRPr b="0" i="0" sz="1800" u="none" cap="none" strike="noStrike">
              <a:solidFill>
                <a:schemeClr val="dk1"/>
              </a:solidFill>
              <a:latin typeface="Arial"/>
              <a:ea typeface="Arial"/>
              <a:cs typeface="Arial"/>
              <a:sym typeface="Arial"/>
            </a:endParaRPr>
          </a:p>
        </p:txBody>
      </p:sp>
      <p:sp>
        <p:nvSpPr>
          <p:cNvPr id="277" name="Google Shape;277;p16"/>
          <p:cNvSpPr/>
          <p:nvPr/>
        </p:nvSpPr>
        <p:spPr>
          <a:xfrm>
            <a:off x="0" y="101318"/>
            <a:ext cx="65" cy="254564"/>
          </a:xfrm>
          <a:prstGeom prst="rect">
            <a:avLst/>
          </a:prstGeom>
          <a:solidFill>
            <a:srgbClr val="F8F9FA"/>
          </a:solid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SzPts val="1800"/>
              <a:buFont typeface="Helvetica Neue Light"/>
              <a:buNone/>
            </a:pPr>
            <a:r>
              <a:t/>
            </a:r>
            <a:endParaRPr b="0" i="0" sz="1800" u="none" cap="none" strike="noStrike">
              <a:solidFill>
                <a:schemeClr val="dk1"/>
              </a:solidFill>
              <a:latin typeface="Arial"/>
              <a:ea typeface="Arial"/>
              <a:cs typeface="Arial"/>
              <a:sym typeface="Arial"/>
            </a:endParaRPr>
          </a:p>
        </p:txBody>
      </p:sp>
      <p:sp>
        <p:nvSpPr>
          <p:cNvPr id="278" name="Google Shape;278;p16"/>
          <p:cNvSpPr/>
          <p:nvPr/>
        </p:nvSpPr>
        <p:spPr>
          <a:xfrm>
            <a:off x="0" y="101318"/>
            <a:ext cx="65" cy="254564"/>
          </a:xfrm>
          <a:prstGeom prst="rect">
            <a:avLst/>
          </a:prstGeom>
          <a:solidFill>
            <a:srgbClr val="F8F9FA"/>
          </a:solid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SzPts val="1800"/>
              <a:buFont typeface="Helvetica Neue Light"/>
              <a:buNone/>
            </a:pPr>
            <a:r>
              <a:t/>
            </a:r>
            <a:endParaRPr b="0" i="0" sz="1800" u="none" cap="none" strike="noStrike">
              <a:solidFill>
                <a:schemeClr val="dk1"/>
              </a:solidFill>
              <a:latin typeface="Arial"/>
              <a:ea typeface="Arial"/>
              <a:cs typeface="Arial"/>
              <a:sym typeface="Arial"/>
            </a:endParaRPr>
          </a:p>
        </p:txBody>
      </p:sp>
      <p:pic>
        <p:nvPicPr>
          <p:cNvPr descr="A Map to Explain all Data Roles. A Comprehensive Simple Guide | by Lore So  What | Medium" id="279" name="Google Shape;279;p16"/>
          <p:cNvPicPr preferRelativeResize="0"/>
          <p:nvPr/>
        </p:nvPicPr>
        <p:blipFill rotWithShape="1">
          <a:blip r:embed="rId4">
            <a:alphaModFix/>
          </a:blip>
          <a:srcRect b="0" l="0" r="0" t="0"/>
          <a:stretch/>
        </p:blipFill>
        <p:spPr>
          <a:xfrm>
            <a:off x="365083" y="934718"/>
            <a:ext cx="8191208" cy="4610399"/>
          </a:xfrm>
          <a:prstGeom prst="rect">
            <a:avLst/>
          </a:prstGeom>
          <a:noFill/>
          <a:ln>
            <a:noFill/>
          </a:ln>
        </p:spPr>
      </p:pic>
      <p:sp>
        <p:nvSpPr>
          <p:cNvPr id="280" name="Google Shape;280;p16"/>
          <p:cNvSpPr txBox="1"/>
          <p:nvPr/>
        </p:nvSpPr>
        <p:spPr>
          <a:xfrm>
            <a:off x="117566" y="5956004"/>
            <a:ext cx="5577840" cy="27699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pt-PT" sz="1200" u="sng">
                <a:solidFill>
                  <a:schemeClr val="hlink"/>
                </a:solidFill>
                <a:latin typeface="Helvetica Neue Light"/>
                <a:ea typeface="Helvetica Neue Light"/>
                <a:cs typeface="Helvetica Neue Light"/>
                <a:sym typeface="Helvetica Neue Light"/>
                <a:hlinkClick r:id="rId5"/>
              </a:rPr>
              <a:t>https://medium.com/@loresowhat/a-map-to-explain-all-data-roles-970ed69ba1</a:t>
            </a:r>
            <a:endParaRPr sz="1200">
              <a:latin typeface="Helvetica Neue Light"/>
              <a:ea typeface="Helvetica Neue Light"/>
              <a:cs typeface="Helvetica Neue Light"/>
              <a:sym typeface="Helvetica Neue Light"/>
            </a:endParaRPr>
          </a:p>
        </p:txBody>
      </p:sp>
      <p:sp>
        <p:nvSpPr>
          <p:cNvPr id="281" name="Google Shape;281;p16"/>
          <p:cNvSpPr/>
          <p:nvPr/>
        </p:nvSpPr>
        <p:spPr>
          <a:xfrm>
            <a:off x="197782" y="6523821"/>
            <a:ext cx="1420260" cy="241411"/>
          </a:xfrm>
          <a:prstGeom prst="rect">
            <a:avLst/>
          </a:prstGeom>
          <a:noFill/>
          <a:ln>
            <a:noFill/>
          </a:ln>
        </p:spPr>
        <p:txBody>
          <a:bodyPr anchorCtr="0" anchor="ctr" bIns="35700" lIns="35700" spcFirstLastPara="1" rIns="35700" wrap="square" tIns="35700">
            <a:spAutoFit/>
          </a:bodyPr>
          <a:lstStyle/>
          <a:p>
            <a:pPr indent="0" lvl="0" marL="0" marR="0" rtl="0" algn="l">
              <a:spcBef>
                <a:spcPts val="0"/>
              </a:spcBef>
              <a:spcAft>
                <a:spcPts val="0"/>
              </a:spcAft>
              <a:buNone/>
            </a:pPr>
            <a:r>
              <a:rPr b="1" lang="pt-PT" sz="1100">
                <a:latin typeface="Helvetica Neue"/>
                <a:ea typeface="Helvetica Neue"/>
                <a:cs typeface="Helvetica Neue"/>
                <a:sym typeface="Helvetica Neue"/>
              </a:rPr>
              <a:t>Davi Almeida</a:t>
            </a:r>
            <a:r>
              <a:rPr b="1" lang="pt-PT" sz="1100">
                <a:solidFill>
                  <a:srgbClr val="FFE100"/>
                </a:solidFill>
                <a:latin typeface="Helvetica Neue"/>
                <a:ea typeface="Helvetica Neue"/>
                <a:cs typeface="Helvetica Neue"/>
                <a:sym typeface="Helvetica Neue"/>
              </a:rPr>
              <a:t>⎯ </a:t>
            </a:r>
            <a:r>
              <a:rPr b="1" lang="pt-PT" sz="1100">
                <a:latin typeface="Helvetica Neue"/>
                <a:ea typeface="Helvetica Neue"/>
                <a:cs typeface="Helvetica Neue"/>
                <a:sym typeface="Helvetica Neue"/>
              </a:rPr>
              <a:t> </a:t>
            </a:r>
            <a:r>
              <a:rPr lang="pt-PT" sz="1100">
                <a:latin typeface="Helvetica Neue Light"/>
                <a:ea typeface="Helvetica Neue Light"/>
                <a:cs typeface="Helvetica Neue Light"/>
                <a:sym typeface="Helvetica Neue Light"/>
              </a:rPr>
              <a:t>2025</a:t>
            </a:r>
            <a:endParaRPr sz="1100">
              <a:latin typeface="Helvetica Neue Light"/>
              <a:ea typeface="Helvetica Neue Light"/>
              <a:cs typeface="Helvetica Neue Light"/>
              <a:sym typeface="Helvetica Neue Light"/>
            </a:endParaRPr>
          </a:p>
        </p:txBody>
      </p:sp>
      <p:sp>
        <p:nvSpPr>
          <p:cNvPr id="282" name="Google Shape;282;p16"/>
          <p:cNvSpPr/>
          <p:nvPr/>
        </p:nvSpPr>
        <p:spPr>
          <a:xfrm>
            <a:off x="7669550" y="6526250"/>
            <a:ext cx="1304100" cy="236700"/>
          </a:xfrm>
          <a:prstGeom prst="rect">
            <a:avLst/>
          </a:prstGeom>
          <a:noFill/>
          <a:ln>
            <a:noFill/>
          </a:ln>
        </p:spPr>
        <p:txBody>
          <a:bodyPr anchorCtr="0" anchor="ctr" bIns="35700" lIns="35700" spcFirstLastPara="1" rIns="35700" wrap="square" tIns="35700">
            <a:noAutofit/>
          </a:bodyPr>
          <a:lstStyle/>
          <a:p>
            <a:pPr indent="0" lvl="0" marL="0" marR="0" rtl="0" algn="l">
              <a:spcBef>
                <a:spcPts val="0"/>
              </a:spcBef>
              <a:spcAft>
                <a:spcPts val="0"/>
              </a:spcAft>
              <a:buNone/>
            </a:pPr>
            <a:r>
              <a:rPr b="1" i="0" lang="pt-PT" sz="1100" u="none" cap="none" strike="noStrike">
                <a:latin typeface="Helvetica Neue"/>
                <a:ea typeface="Helvetica Neue"/>
                <a:cs typeface="Helvetica Neue"/>
                <a:sym typeface="Helvetica Neue"/>
              </a:rPr>
              <a:t>www.edit.com.pt</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pic>
        <p:nvPicPr>
          <p:cNvPr id="287" name="Google Shape;287;p17"/>
          <p:cNvPicPr preferRelativeResize="0"/>
          <p:nvPr/>
        </p:nvPicPr>
        <p:blipFill rotWithShape="1">
          <a:blip r:embed="rId3">
            <a:alphaModFix/>
          </a:blip>
          <a:srcRect b="0" l="0" r="0" t="0"/>
          <a:stretch/>
        </p:blipFill>
        <p:spPr>
          <a:xfrm>
            <a:off x="191379" y="155190"/>
            <a:ext cx="848428" cy="450479"/>
          </a:xfrm>
          <a:prstGeom prst="rect">
            <a:avLst/>
          </a:prstGeom>
          <a:noFill/>
          <a:ln>
            <a:noFill/>
          </a:ln>
        </p:spPr>
      </p:pic>
      <p:cxnSp>
        <p:nvCxnSpPr>
          <p:cNvPr id="288" name="Google Shape;288;p17"/>
          <p:cNvCxnSpPr/>
          <p:nvPr/>
        </p:nvCxnSpPr>
        <p:spPr>
          <a:xfrm flipH="1" rot="10800000">
            <a:off x="730166" y="599325"/>
            <a:ext cx="8191208" cy="1"/>
          </a:xfrm>
          <a:prstGeom prst="straightConnector1">
            <a:avLst/>
          </a:prstGeom>
          <a:noFill/>
          <a:ln>
            <a:noFill/>
          </a:ln>
        </p:spPr>
      </p:cxnSp>
      <p:sp>
        <p:nvSpPr>
          <p:cNvPr id="289" name="Google Shape;289;p17"/>
          <p:cNvSpPr/>
          <p:nvPr/>
        </p:nvSpPr>
        <p:spPr>
          <a:xfrm>
            <a:off x="6514726" y="114582"/>
            <a:ext cx="2423739" cy="410688"/>
          </a:xfrm>
          <a:prstGeom prst="rect">
            <a:avLst/>
          </a:prstGeom>
          <a:noFill/>
          <a:ln>
            <a:noFill/>
          </a:ln>
        </p:spPr>
        <p:txBody>
          <a:bodyPr anchorCtr="0" anchor="ctr" bIns="35700" lIns="35700" spcFirstLastPara="1" rIns="35700" wrap="square" tIns="35700">
            <a:spAutoFit/>
          </a:bodyPr>
          <a:lstStyle/>
          <a:p>
            <a:pPr indent="0" lvl="0" marL="0" marR="0" rtl="0" algn="r">
              <a:spcBef>
                <a:spcPts val="0"/>
              </a:spcBef>
              <a:spcAft>
                <a:spcPts val="0"/>
              </a:spcAft>
              <a:buNone/>
            </a:pPr>
            <a:r>
              <a:rPr b="1" lang="pt-PT" sz="1100">
                <a:latin typeface="Helvetica Neue"/>
                <a:ea typeface="Helvetica Neue"/>
                <a:cs typeface="Helvetica Neue"/>
                <a:sym typeface="Helvetica Neue"/>
              </a:rPr>
              <a:t>Data Science &amp; Business Analytics</a:t>
            </a:r>
            <a:endParaRPr/>
          </a:p>
          <a:p>
            <a:pPr indent="0" lvl="0" marL="0" marR="0" rtl="0" algn="r">
              <a:spcBef>
                <a:spcPts val="0"/>
              </a:spcBef>
              <a:spcAft>
                <a:spcPts val="0"/>
              </a:spcAft>
              <a:buNone/>
            </a:pPr>
            <a:r>
              <a:rPr lang="pt-PT" sz="1100">
                <a:solidFill>
                  <a:srgbClr val="FFE100"/>
                </a:solidFill>
                <a:latin typeface="Helvetica Neue Light"/>
                <a:ea typeface="Helvetica Neue Light"/>
                <a:cs typeface="Helvetica Neue Light"/>
                <a:sym typeface="Helvetica Neue Light"/>
              </a:rPr>
              <a:t>⎯ </a:t>
            </a:r>
            <a:r>
              <a:rPr lang="pt-PT" sz="1100">
                <a:latin typeface="Helvetica Neue Light"/>
                <a:ea typeface="Helvetica Neue Light"/>
                <a:cs typeface="Helvetica Neue Light"/>
                <a:sym typeface="Helvetica Neue Light"/>
              </a:rPr>
              <a:t>Big Data Analytics</a:t>
            </a:r>
            <a:endParaRPr sz="1100">
              <a:latin typeface="Helvetica Neue Light"/>
              <a:ea typeface="Helvetica Neue Light"/>
              <a:cs typeface="Helvetica Neue Light"/>
              <a:sym typeface="Helvetica Neue Light"/>
            </a:endParaRPr>
          </a:p>
        </p:txBody>
      </p:sp>
      <p:cxnSp>
        <p:nvCxnSpPr>
          <p:cNvPr id="290" name="Google Shape;290;p17"/>
          <p:cNvCxnSpPr/>
          <p:nvPr/>
        </p:nvCxnSpPr>
        <p:spPr>
          <a:xfrm flipH="1" rot="10800000">
            <a:off x="231284" y="6422275"/>
            <a:ext cx="8690090" cy="1"/>
          </a:xfrm>
          <a:prstGeom prst="straightConnector1">
            <a:avLst/>
          </a:prstGeom>
          <a:noFill/>
          <a:ln>
            <a:noFill/>
          </a:ln>
        </p:spPr>
      </p:cxnSp>
      <p:sp>
        <p:nvSpPr>
          <p:cNvPr id="291" name="Google Shape;291;p17"/>
          <p:cNvSpPr/>
          <p:nvPr/>
        </p:nvSpPr>
        <p:spPr>
          <a:xfrm>
            <a:off x="0" y="101318"/>
            <a:ext cx="65" cy="254564"/>
          </a:xfrm>
          <a:prstGeom prst="rect">
            <a:avLst/>
          </a:prstGeom>
          <a:solidFill>
            <a:srgbClr val="F8F9FA"/>
          </a:solid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SzPts val="1800"/>
              <a:buFont typeface="Helvetica Neue Light"/>
              <a:buNone/>
            </a:pPr>
            <a:r>
              <a:t/>
            </a:r>
            <a:endParaRPr b="0" i="0" sz="1800" u="none" cap="none" strike="noStrike">
              <a:solidFill>
                <a:schemeClr val="dk1"/>
              </a:solidFill>
              <a:latin typeface="Arial"/>
              <a:ea typeface="Arial"/>
              <a:cs typeface="Arial"/>
              <a:sym typeface="Arial"/>
            </a:endParaRPr>
          </a:p>
        </p:txBody>
      </p:sp>
      <p:sp>
        <p:nvSpPr>
          <p:cNvPr id="292" name="Google Shape;292;p17"/>
          <p:cNvSpPr/>
          <p:nvPr/>
        </p:nvSpPr>
        <p:spPr>
          <a:xfrm>
            <a:off x="0" y="101318"/>
            <a:ext cx="65" cy="254564"/>
          </a:xfrm>
          <a:prstGeom prst="rect">
            <a:avLst/>
          </a:prstGeom>
          <a:solidFill>
            <a:srgbClr val="F8F9FA"/>
          </a:solid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SzPts val="1800"/>
              <a:buFont typeface="Helvetica Neue Light"/>
              <a:buNone/>
            </a:pPr>
            <a:r>
              <a:t/>
            </a:r>
            <a:endParaRPr b="0" i="0" sz="1800" u="none" cap="none" strike="noStrike">
              <a:solidFill>
                <a:schemeClr val="dk1"/>
              </a:solidFill>
              <a:latin typeface="Arial"/>
              <a:ea typeface="Arial"/>
              <a:cs typeface="Arial"/>
              <a:sym typeface="Arial"/>
            </a:endParaRPr>
          </a:p>
        </p:txBody>
      </p:sp>
      <p:sp>
        <p:nvSpPr>
          <p:cNvPr id="293" name="Google Shape;293;p17"/>
          <p:cNvSpPr/>
          <p:nvPr/>
        </p:nvSpPr>
        <p:spPr>
          <a:xfrm>
            <a:off x="0" y="101318"/>
            <a:ext cx="65" cy="254564"/>
          </a:xfrm>
          <a:prstGeom prst="rect">
            <a:avLst/>
          </a:prstGeom>
          <a:solidFill>
            <a:srgbClr val="F8F9FA"/>
          </a:solid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SzPts val="1800"/>
              <a:buFont typeface="Helvetica Neue Light"/>
              <a:buNone/>
            </a:pPr>
            <a:r>
              <a:t/>
            </a:r>
            <a:endParaRPr b="0" i="0" sz="1800" u="none" cap="none" strike="noStrike">
              <a:solidFill>
                <a:schemeClr val="dk1"/>
              </a:solidFill>
              <a:latin typeface="Arial"/>
              <a:ea typeface="Arial"/>
              <a:cs typeface="Arial"/>
              <a:sym typeface="Arial"/>
            </a:endParaRPr>
          </a:p>
        </p:txBody>
      </p:sp>
      <p:sp>
        <p:nvSpPr>
          <p:cNvPr id="294" name="Google Shape;294;p17"/>
          <p:cNvSpPr txBox="1"/>
          <p:nvPr/>
        </p:nvSpPr>
        <p:spPr>
          <a:xfrm>
            <a:off x="-70941" y="6005814"/>
            <a:ext cx="8789524" cy="27699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pt-PT" sz="1200" u="sng">
                <a:solidFill>
                  <a:schemeClr val="hlink"/>
                </a:solidFill>
                <a:latin typeface="Helvetica Neue Light"/>
                <a:ea typeface="Helvetica Neue Light"/>
                <a:cs typeface="Helvetica Neue Light"/>
                <a:sym typeface="Helvetica Neue Light"/>
                <a:hlinkClick r:id="rId4"/>
              </a:rPr>
              <a:t>https://medium.com/@gerzson.boros/data-scientists-vs-data-engineers-what-is-the-difference-dd8ec31b1092</a:t>
            </a:r>
            <a:endParaRPr sz="1200">
              <a:latin typeface="Helvetica Neue Light"/>
              <a:ea typeface="Helvetica Neue Light"/>
              <a:cs typeface="Helvetica Neue Light"/>
              <a:sym typeface="Helvetica Neue Light"/>
            </a:endParaRPr>
          </a:p>
        </p:txBody>
      </p:sp>
      <p:pic>
        <p:nvPicPr>
          <p:cNvPr id="295" name="Google Shape;295;p17"/>
          <p:cNvPicPr preferRelativeResize="0"/>
          <p:nvPr/>
        </p:nvPicPr>
        <p:blipFill rotWithShape="1">
          <a:blip r:embed="rId5">
            <a:alphaModFix/>
          </a:blip>
          <a:srcRect b="0" l="0" r="0" t="0"/>
          <a:stretch/>
        </p:blipFill>
        <p:spPr>
          <a:xfrm>
            <a:off x="1310912" y="1100986"/>
            <a:ext cx="6191250" cy="4505325"/>
          </a:xfrm>
          <a:prstGeom prst="rect">
            <a:avLst/>
          </a:prstGeom>
          <a:noFill/>
          <a:ln>
            <a:noFill/>
          </a:ln>
        </p:spPr>
      </p:pic>
      <p:sp>
        <p:nvSpPr>
          <p:cNvPr id="296" name="Google Shape;296;p17"/>
          <p:cNvSpPr/>
          <p:nvPr/>
        </p:nvSpPr>
        <p:spPr>
          <a:xfrm>
            <a:off x="197782" y="6523821"/>
            <a:ext cx="1420260" cy="241411"/>
          </a:xfrm>
          <a:prstGeom prst="rect">
            <a:avLst/>
          </a:prstGeom>
          <a:noFill/>
          <a:ln>
            <a:noFill/>
          </a:ln>
        </p:spPr>
        <p:txBody>
          <a:bodyPr anchorCtr="0" anchor="ctr" bIns="35700" lIns="35700" spcFirstLastPara="1" rIns="35700" wrap="square" tIns="35700">
            <a:spAutoFit/>
          </a:bodyPr>
          <a:lstStyle/>
          <a:p>
            <a:pPr indent="0" lvl="0" marL="0" marR="0" rtl="0" algn="l">
              <a:spcBef>
                <a:spcPts val="0"/>
              </a:spcBef>
              <a:spcAft>
                <a:spcPts val="0"/>
              </a:spcAft>
              <a:buNone/>
            </a:pPr>
            <a:r>
              <a:rPr b="1" lang="pt-PT" sz="1100">
                <a:latin typeface="Helvetica Neue"/>
                <a:ea typeface="Helvetica Neue"/>
                <a:cs typeface="Helvetica Neue"/>
                <a:sym typeface="Helvetica Neue"/>
              </a:rPr>
              <a:t>Davi Almeida</a:t>
            </a:r>
            <a:r>
              <a:rPr b="1" lang="pt-PT" sz="1100">
                <a:solidFill>
                  <a:srgbClr val="FFE100"/>
                </a:solidFill>
                <a:latin typeface="Helvetica Neue"/>
                <a:ea typeface="Helvetica Neue"/>
                <a:cs typeface="Helvetica Neue"/>
                <a:sym typeface="Helvetica Neue"/>
              </a:rPr>
              <a:t>⎯ </a:t>
            </a:r>
            <a:r>
              <a:rPr b="1" lang="pt-PT" sz="1100">
                <a:latin typeface="Helvetica Neue"/>
                <a:ea typeface="Helvetica Neue"/>
                <a:cs typeface="Helvetica Neue"/>
                <a:sym typeface="Helvetica Neue"/>
              </a:rPr>
              <a:t> </a:t>
            </a:r>
            <a:r>
              <a:rPr lang="pt-PT" sz="1100">
                <a:latin typeface="Helvetica Neue Light"/>
                <a:ea typeface="Helvetica Neue Light"/>
                <a:cs typeface="Helvetica Neue Light"/>
                <a:sym typeface="Helvetica Neue Light"/>
              </a:rPr>
              <a:t>2025</a:t>
            </a:r>
            <a:endParaRPr sz="1100">
              <a:latin typeface="Helvetica Neue Light"/>
              <a:ea typeface="Helvetica Neue Light"/>
              <a:cs typeface="Helvetica Neue Light"/>
              <a:sym typeface="Helvetica Neue Light"/>
            </a:endParaRPr>
          </a:p>
        </p:txBody>
      </p:sp>
      <p:sp>
        <p:nvSpPr>
          <p:cNvPr id="297" name="Google Shape;297;p17"/>
          <p:cNvSpPr/>
          <p:nvPr/>
        </p:nvSpPr>
        <p:spPr>
          <a:xfrm>
            <a:off x="7669550" y="6526250"/>
            <a:ext cx="1304100" cy="236700"/>
          </a:xfrm>
          <a:prstGeom prst="rect">
            <a:avLst/>
          </a:prstGeom>
          <a:noFill/>
          <a:ln>
            <a:noFill/>
          </a:ln>
        </p:spPr>
        <p:txBody>
          <a:bodyPr anchorCtr="0" anchor="ctr" bIns="35700" lIns="35700" spcFirstLastPara="1" rIns="35700" wrap="square" tIns="35700">
            <a:noAutofit/>
          </a:bodyPr>
          <a:lstStyle/>
          <a:p>
            <a:pPr indent="0" lvl="0" marL="0" marR="0" rtl="0" algn="l">
              <a:spcBef>
                <a:spcPts val="0"/>
              </a:spcBef>
              <a:spcAft>
                <a:spcPts val="0"/>
              </a:spcAft>
              <a:buNone/>
            </a:pPr>
            <a:r>
              <a:rPr b="1" i="0" lang="pt-PT" sz="1100" u="none" cap="none" strike="noStrike">
                <a:latin typeface="Helvetica Neue"/>
                <a:ea typeface="Helvetica Neue"/>
                <a:cs typeface="Helvetica Neue"/>
                <a:sym typeface="Helvetica Neue"/>
              </a:rPr>
              <a:t>www.edit.com.pt</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pic>
        <p:nvPicPr>
          <p:cNvPr id="302" name="Google Shape;302;g329a1884e10_0_0"/>
          <p:cNvPicPr preferRelativeResize="0"/>
          <p:nvPr/>
        </p:nvPicPr>
        <p:blipFill rotWithShape="1">
          <a:blip r:embed="rId3">
            <a:alphaModFix/>
          </a:blip>
          <a:srcRect b="0" l="0" r="0" t="0"/>
          <a:stretch/>
        </p:blipFill>
        <p:spPr>
          <a:xfrm>
            <a:off x="191379" y="155190"/>
            <a:ext cx="848428" cy="450479"/>
          </a:xfrm>
          <a:prstGeom prst="rect">
            <a:avLst/>
          </a:prstGeom>
          <a:noFill/>
          <a:ln>
            <a:noFill/>
          </a:ln>
        </p:spPr>
      </p:pic>
      <p:cxnSp>
        <p:nvCxnSpPr>
          <p:cNvPr id="303" name="Google Shape;303;g329a1884e10_0_0"/>
          <p:cNvCxnSpPr/>
          <p:nvPr/>
        </p:nvCxnSpPr>
        <p:spPr>
          <a:xfrm>
            <a:off x="730166" y="599326"/>
            <a:ext cx="8191200" cy="0"/>
          </a:xfrm>
          <a:prstGeom prst="straightConnector1">
            <a:avLst/>
          </a:prstGeom>
          <a:noFill/>
          <a:ln>
            <a:noFill/>
          </a:ln>
        </p:spPr>
      </p:cxnSp>
      <p:sp>
        <p:nvSpPr>
          <p:cNvPr id="304" name="Google Shape;304;g329a1884e10_0_0"/>
          <p:cNvSpPr/>
          <p:nvPr/>
        </p:nvSpPr>
        <p:spPr>
          <a:xfrm>
            <a:off x="6514726" y="114582"/>
            <a:ext cx="2423700" cy="410700"/>
          </a:xfrm>
          <a:prstGeom prst="rect">
            <a:avLst/>
          </a:prstGeom>
          <a:noFill/>
          <a:ln>
            <a:noFill/>
          </a:ln>
        </p:spPr>
        <p:txBody>
          <a:bodyPr anchorCtr="0" anchor="ctr" bIns="35700" lIns="35700" spcFirstLastPara="1" rIns="35700" wrap="square" tIns="35700">
            <a:noAutofit/>
          </a:bodyPr>
          <a:lstStyle/>
          <a:p>
            <a:pPr indent="0" lvl="0" marL="0" marR="0" rtl="0" algn="r">
              <a:spcBef>
                <a:spcPts val="0"/>
              </a:spcBef>
              <a:spcAft>
                <a:spcPts val="0"/>
              </a:spcAft>
              <a:buNone/>
            </a:pPr>
            <a:r>
              <a:rPr b="1" lang="pt-PT" sz="1100">
                <a:latin typeface="Helvetica Neue"/>
                <a:ea typeface="Helvetica Neue"/>
                <a:cs typeface="Helvetica Neue"/>
                <a:sym typeface="Helvetica Neue"/>
              </a:rPr>
              <a:t>Data Science &amp; Business Analytics</a:t>
            </a:r>
            <a:endParaRPr/>
          </a:p>
          <a:p>
            <a:pPr indent="0" lvl="0" marL="0" marR="0" rtl="0" algn="r">
              <a:spcBef>
                <a:spcPts val="0"/>
              </a:spcBef>
              <a:spcAft>
                <a:spcPts val="0"/>
              </a:spcAft>
              <a:buNone/>
            </a:pPr>
            <a:r>
              <a:rPr lang="pt-PT" sz="1100">
                <a:solidFill>
                  <a:srgbClr val="FFE100"/>
                </a:solidFill>
                <a:latin typeface="Helvetica Neue Light"/>
                <a:ea typeface="Helvetica Neue Light"/>
                <a:cs typeface="Helvetica Neue Light"/>
                <a:sym typeface="Helvetica Neue Light"/>
              </a:rPr>
              <a:t>⎯ </a:t>
            </a:r>
            <a:r>
              <a:rPr lang="pt-PT" sz="1100">
                <a:latin typeface="Helvetica Neue Light"/>
                <a:ea typeface="Helvetica Neue Light"/>
                <a:cs typeface="Helvetica Neue Light"/>
                <a:sym typeface="Helvetica Neue Light"/>
              </a:rPr>
              <a:t>Big Data Analytics</a:t>
            </a:r>
            <a:endParaRPr sz="1100">
              <a:latin typeface="Helvetica Neue Light"/>
              <a:ea typeface="Helvetica Neue Light"/>
              <a:cs typeface="Helvetica Neue Light"/>
              <a:sym typeface="Helvetica Neue Light"/>
            </a:endParaRPr>
          </a:p>
        </p:txBody>
      </p:sp>
      <p:cxnSp>
        <p:nvCxnSpPr>
          <p:cNvPr id="305" name="Google Shape;305;g329a1884e10_0_0"/>
          <p:cNvCxnSpPr/>
          <p:nvPr/>
        </p:nvCxnSpPr>
        <p:spPr>
          <a:xfrm>
            <a:off x="231284" y="6422276"/>
            <a:ext cx="8690100" cy="0"/>
          </a:xfrm>
          <a:prstGeom prst="straightConnector1">
            <a:avLst/>
          </a:prstGeom>
          <a:noFill/>
          <a:ln>
            <a:noFill/>
          </a:ln>
        </p:spPr>
      </p:cxnSp>
      <p:sp>
        <p:nvSpPr>
          <p:cNvPr id="306" name="Google Shape;306;g329a1884e10_0_0"/>
          <p:cNvSpPr/>
          <p:nvPr/>
        </p:nvSpPr>
        <p:spPr>
          <a:xfrm>
            <a:off x="0" y="101318"/>
            <a:ext cx="0" cy="254700"/>
          </a:xfrm>
          <a:prstGeom prst="rect">
            <a:avLst/>
          </a:prstGeom>
          <a:solidFill>
            <a:srgbClr val="F8F9FA"/>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SzPts val="1800"/>
              <a:buFont typeface="Helvetica Neue Light"/>
              <a:buNone/>
            </a:pPr>
            <a:r>
              <a:t/>
            </a:r>
            <a:endParaRPr b="0" i="0" sz="1800" u="none" cap="none" strike="noStrike">
              <a:solidFill>
                <a:schemeClr val="dk1"/>
              </a:solidFill>
              <a:latin typeface="Arial"/>
              <a:ea typeface="Arial"/>
              <a:cs typeface="Arial"/>
              <a:sym typeface="Arial"/>
            </a:endParaRPr>
          </a:p>
        </p:txBody>
      </p:sp>
      <p:sp>
        <p:nvSpPr>
          <p:cNvPr id="307" name="Google Shape;307;g329a1884e10_0_0"/>
          <p:cNvSpPr/>
          <p:nvPr/>
        </p:nvSpPr>
        <p:spPr>
          <a:xfrm>
            <a:off x="0" y="101318"/>
            <a:ext cx="0" cy="254700"/>
          </a:xfrm>
          <a:prstGeom prst="rect">
            <a:avLst/>
          </a:prstGeom>
          <a:solidFill>
            <a:srgbClr val="F8F9FA"/>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SzPts val="1800"/>
              <a:buFont typeface="Helvetica Neue Light"/>
              <a:buNone/>
            </a:pPr>
            <a:r>
              <a:t/>
            </a:r>
            <a:endParaRPr b="0" i="0" sz="1800" u="none" cap="none" strike="noStrike">
              <a:solidFill>
                <a:schemeClr val="dk1"/>
              </a:solidFill>
              <a:latin typeface="Arial"/>
              <a:ea typeface="Arial"/>
              <a:cs typeface="Arial"/>
              <a:sym typeface="Arial"/>
            </a:endParaRPr>
          </a:p>
        </p:txBody>
      </p:sp>
      <p:sp>
        <p:nvSpPr>
          <p:cNvPr id="308" name="Google Shape;308;g329a1884e10_0_0"/>
          <p:cNvSpPr/>
          <p:nvPr/>
        </p:nvSpPr>
        <p:spPr>
          <a:xfrm>
            <a:off x="0" y="101318"/>
            <a:ext cx="0" cy="254700"/>
          </a:xfrm>
          <a:prstGeom prst="rect">
            <a:avLst/>
          </a:prstGeom>
          <a:solidFill>
            <a:srgbClr val="F8F9FA"/>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SzPts val="1800"/>
              <a:buFont typeface="Helvetica Neue Light"/>
              <a:buNone/>
            </a:pPr>
            <a:r>
              <a:t/>
            </a:r>
            <a:endParaRPr b="0" i="0" sz="1800" u="none" cap="none" strike="noStrike">
              <a:solidFill>
                <a:schemeClr val="dk1"/>
              </a:solidFill>
              <a:latin typeface="Arial"/>
              <a:ea typeface="Arial"/>
              <a:cs typeface="Arial"/>
              <a:sym typeface="Arial"/>
            </a:endParaRPr>
          </a:p>
        </p:txBody>
      </p:sp>
      <p:pic>
        <p:nvPicPr>
          <p:cNvPr id="309" name="Google Shape;309;g329a1884e10_0_0"/>
          <p:cNvPicPr preferRelativeResize="0"/>
          <p:nvPr/>
        </p:nvPicPr>
        <p:blipFill rotWithShape="1">
          <a:blip r:embed="rId4">
            <a:alphaModFix/>
          </a:blip>
          <a:srcRect b="0" l="0" r="0" t="0"/>
          <a:stretch/>
        </p:blipFill>
        <p:spPr>
          <a:xfrm>
            <a:off x="939172" y="1497583"/>
            <a:ext cx="7073749" cy="3691613"/>
          </a:xfrm>
          <a:prstGeom prst="rect">
            <a:avLst/>
          </a:prstGeom>
          <a:noFill/>
          <a:ln>
            <a:noFill/>
          </a:ln>
        </p:spPr>
      </p:pic>
      <p:sp>
        <p:nvSpPr>
          <p:cNvPr id="310" name="Google Shape;310;g329a1884e10_0_0"/>
          <p:cNvSpPr txBox="1"/>
          <p:nvPr/>
        </p:nvSpPr>
        <p:spPr>
          <a:xfrm>
            <a:off x="374469" y="6087454"/>
            <a:ext cx="6069900" cy="256800"/>
          </a:xfrm>
          <a:prstGeom prst="rect">
            <a:avLst/>
          </a:prstGeom>
          <a:noFill/>
          <a:ln>
            <a:noFill/>
          </a:ln>
        </p:spPr>
        <p:txBody>
          <a:bodyPr anchorCtr="0" anchor="ctr" bIns="35700" lIns="35700" spcFirstLastPara="1" rIns="35700" wrap="square" tIns="35700">
            <a:spAutoFit/>
          </a:bodyPr>
          <a:lstStyle/>
          <a:p>
            <a:pPr indent="0" lvl="0" marL="0" marR="0" rtl="0" algn="ctr">
              <a:lnSpc>
                <a:spcPct val="100000"/>
              </a:lnSpc>
              <a:spcBef>
                <a:spcPts val="0"/>
              </a:spcBef>
              <a:spcAft>
                <a:spcPts val="0"/>
              </a:spcAft>
              <a:buClr>
                <a:srgbClr val="000000"/>
              </a:buClr>
              <a:buSzPts val="1200"/>
              <a:buFont typeface="Helvetica Neue Light"/>
              <a:buNone/>
            </a:pPr>
            <a:r>
              <a:rPr b="0" i="0" lang="pt-PT" sz="1200" u="sng" cap="none" strike="noStrike">
                <a:solidFill>
                  <a:srgbClr val="000000"/>
                </a:solidFill>
                <a:latin typeface="Helvetica Neue Light"/>
                <a:ea typeface="Helvetica Neue Light"/>
                <a:cs typeface="Helvetica Neue Light"/>
                <a:sym typeface="Helvetica Neue Light"/>
                <a:hlinkClick r:id="rId5">
                  <a:extLst>
                    <a:ext uri="{A12FA001-AC4F-418D-AE19-62706E023703}">
                      <ahyp:hlinkClr val="tx"/>
                    </a:ext>
                  </a:extLst>
                </a:hlinkClick>
              </a:rPr>
              <a:t>https://github.com/CIS-Team/Data-Science-Roadmap-2024?tab=readme-ov-file</a:t>
            </a:r>
            <a:endParaRPr b="0" i="0" sz="1200" u="none" cap="none" strike="noStrike">
              <a:solidFill>
                <a:srgbClr val="000000"/>
              </a:solidFill>
              <a:latin typeface="Helvetica Neue Light"/>
              <a:ea typeface="Helvetica Neue Light"/>
              <a:cs typeface="Helvetica Neue Light"/>
              <a:sym typeface="Helvetica Neue Light"/>
            </a:endParaRPr>
          </a:p>
        </p:txBody>
      </p:sp>
      <p:sp>
        <p:nvSpPr>
          <p:cNvPr id="311" name="Google Shape;311;g329a1884e10_0_0"/>
          <p:cNvSpPr/>
          <p:nvPr/>
        </p:nvSpPr>
        <p:spPr>
          <a:xfrm>
            <a:off x="197782" y="6523821"/>
            <a:ext cx="1420200" cy="241500"/>
          </a:xfrm>
          <a:prstGeom prst="rect">
            <a:avLst/>
          </a:prstGeom>
          <a:noFill/>
          <a:ln>
            <a:noFill/>
          </a:ln>
        </p:spPr>
        <p:txBody>
          <a:bodyPr anchorCtr="0" anchor="ctr" bIns="35700" lIns="35700" spcFirstLastPara="1" rIns="35700" wrap="square" tIns="35700">
            <a:noAutofit/>
          </a:bodyPr>
          <a:lstStyle/>
          <a:p>
            <a:pPr indent="0" lvl="0" marL="0" marR="0" rtl="0" algn="l">
              <a:spcBef>
                <a:spcPts val="0"/>
              </a:spcBef>
              <a:spcAft>
                <a:spcPts val="0"/>
              </a:spcAft>
              <a:buNone/>
            </a:pPr>
            <a:r>
              <a:rPr b="1" lang="pt-PT" sz="1100">
                <a:latin typeface="Helvetica Neue"/>
                <a:ea typeface="Helvetica Neue"/>
                <a:cs typeface="Helvetica Neue"/>
                <a:sym typeface="Helvetica Neue"/>
              </a:rPr>
              <a:t>Davi Almeida</a:t>
            </a:r>
            <a:r>
              <a:rPr b="1" lang="pt-PT" sz="1100">
                <a:solidFill>
                  <a:srgbClr val="FFE100"/>
                </a:solidFill>
                <a:latin typeface="Helvetica Neue"/>
                <a:ea typeface="Helvetica Neue"/>
                <a:cs typeface="Helvetica Neue"/>
                <a:sym typeface="Helvetica Neue"/>
              </a:rPr>
              <a:t>⎯ </a:t>
            </a:r>
            <a:r>
              <a:rPr b="1" lang="pt-PT" sz="1100">
                <a:latin typeface="Helvetica Neue"/>
                <a:ea typeface="Helvetica Neue"/>
                <a:cs typeface="Helvetica Neue"/>
                <a:sym typeface="Helvetica Neue"/>
              </a:rPr>
              <a:t> </a:t>
            </a:r>
            <a:r>
              <a:rPr lang="pt-PT" sz="1100">
                <a:latin typeface="Helvetica Neue Light"/>
                <a:ea typeface="Helvetica Neue Light"/>
                <a:cs typeface="Helvetica Neue Light"/>
                <a:sym typeface="Helvetica Neue Light"/>
              </a:rPr>
              <a:t>2025</a:t>
            </a:r>
            <a:endParaRPr sz="1100">
              <a:latin typeface="Helvetica Neue Light"/>
              <a:ea typeface="Helvetica Neue Light"/>
              <a:cs typeface="Helvetica Neue Light"/>
              <a:sym typeface="Helvetica Neue Light"/>
            </a:endParaRPr>
          </a:p>
        </p:txBody>
      </p:sp>
      <p:sp>
        <p:nvSpPr>
          <p:cNvPr id="312" name="Google Shape;312;g329a1884e10_0_0"/>
          <p:cNvSpPr/>
          <p:nvPr/>
        </p:nvSpPr>
        <p:spPr>
          <a:xfrm>
            <a:off x="7669550" y="6526250"/>
            <a:ext cx="1304100" cy="236700"/>
          </a:xfrm>
          <a:prstGeom prst="rect">
            <a:avLst/>
          </a:prstGeom>
          <a:noFill/>
          <a:ln>
            <a:noFill/>
          </a:ln>
        </p:spPr>
        <p:txBody>
          <a:bodyPr anchorCtr="0" anchor="ctr" bIns="35700" lIns="35700" spcFirstLastPara="1" rIns="35700" wrap="square" tIns="35700">
            <a:noAutofit/>
          </a:bodyPr>
          <a:lstStyle/>
          <a:p>
            <a:pPr indent="0" lvl="0" marL="0" marR="0" rtl="0" algn="l">
              <a:spcBef>
                <a:spcPts val="0"/>
              </a:spcBef>
              <a:spcAft>
                <a:spcPts val="0"/>
              </a:spcAft>
              <a:buNone/>
            </a:pPr>
            <a:r>
              <a:rPr b="1" i="0" lang="pt-PT" sz="1100" u="none" cap="none" strike="noStrike">
                <a:latin typeface="Helvetica Neue"/>
                <a:ea typeface="Helvetica Neue"/>
                <a:cs typeface="Helvetica Neue"/>
                <a:sym typeface="Helvetica Neue"/>
              </a:rPr>
              <a:t>www.edit.com.pt</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pic>
        <p:nvPicPr>
          <p:cNvPr id="317" name="Google Shape;317;g329a1884e10_0_14"/>
          <p:cNvPicPr preferRelativeResize="0"/>
          <p:nvPr/>
        </p:nvPicPr>
        <p:blipFill rotWithShape="1">
          <a:blip r:embed="rId3">
            <a:alphaModFix/>
          </a:blip>
          <a:srcRect b="0" l="0" r="0" t="0"/>
          <a:stretch/>
        </p:blipFill>
        <p:spPr>
          <a:xfrm>
            <a:off x="191379" y="155190"/>
            <a:ext cx="848428" cy="450479"/>
          </a:xfrm>
          <a:prstGeom prst="rect">
            <a:avLst/>
          </a:prstGeom>
          <a:noFill/>
          <a:ln>
            <a:noFill/>
          </a:ln>
        </p:spPr>
      </p:pic>
      <p:cxnSp>
        <p:nvCxnSpPr>
          <p:cNvPr id="318" name="Google Shape;318;g329a1884e10_0_14"/>
          <p:cNvCxnSpPr/>
          <p:nvPr/>
        </p:nvCxnSpPr>
        <p:spPr>
          <a:xfrm>
            <a:off x="730166" y="599326"/>
            <a:ext cx="8191200" cy="0"/>
          </a:xfrm>
          <a:prstGeom prst="straightConnector1">
            <a:avLst/>
          </a:prstGeom>
          <a:noFill/>
          <a:ln>
            <a:noFill/>
          </a:ln>
        </p:spPr>
      </p:cxnSp>
      <p:sp>
        <p:nvSpPr>
          <p:cNvPr id="319" name="Google Shape;319;g329a1884e10_0_14"/>
          <p:cNvSpPr/>
          <p:nvPr/>
        </p:nvSpPr>
        <p:spPr>
          <a:xfrm>
            <a:off x="6514726" y="114582"/>
            <a:ext cx="2423700" cy="410700"/>
          </a:xfrm>
          <a:prstGeom prst="rect">
            <a:avLst/>
          </a:prstGeom>
          <a:noFill/>
          <a:ln>
            <a:noFill/>
          </a:ln>
        </p:spPr>
        <p:txBody>
          <a:bodyPr anchorCtr="0" anchor="ctr" bIns="35700" lIns="35700" spcFirstLastPara="1" rIns="35700" wrap="square" tIns="35700">
            <a:noAutofit/>
          </a:bodyPr>
          <a:lstStyle/>
          <a:p>
            <a:pPr indent="0" lvl="0" marL="0" marR="0" rtl="0" algn="r">
              <a:spcBef>
                <a:spcPts val="0"/>
              </a:spcBef>
              <a:spcAft>
                <a:spcPts val="0"/>
              </a:spcAft>
              <a:buNone/>
            </a:pPr>
            <a:r>
              <a:rPr b="1" lang="pt-PT" sz="1100">
                <a:latin typeface="Helvetica Neue"/>
                <a:ea typeface="Helvetica Neue"/>
                <a:cs typeface="Helvetica Neue"/>
                <a:sym typeface="Helvetica Neue"/>
              </a:rPr>
              <a:t>Data Science &amp; Business Analytics</a:t>
            </a:r>
            <a:endParaRPr/>
          </a:p>
          <a:p>
            <a:pPr indent="0" lvl="0" marL="0" marR="0" rtl="0" algn="r">
              <a:spcBef>
                <a:spcPts val="0"/>
              </a:spcBef>
              <a:spcAft>
                <a:spcPts val="0"/>
              </a:spcAft>
              <a:buNone/>
            </a:pPr>
            <a:r>
              <a:rPr lang="pt-PT" sz="1100">
                <a:solidFill>
                  <a:srgbClr val="FFE100"/>
                </a:solidFill>
                <a:latin typeface="Helvetica Neue Light"/>
                <a:ea typeface="Helvetica Neue Light"/>
                <a:cs typeface="Helvetica Neue Light"/>
                <a:sym typeface="Helvetica Neue Light"/>
              </a:rPr>
              <a:t>⎯ </a:t>
            </a:r>
            <a:r>
              <a:rPr lang="pt-PT" sz="1100">
                <a:latin typeface="Helvetica Neue Light"/>
                <a:ea typeface="Helvetica Neue Light"/>
                <a:cs typeface="Helvetica Neue Light"/>
                <a:sym typeface="Helvetica Neue Light"/>
              </a:rPr>
              <a:t>Big Data Analytics</a:t>
            </a:r>
            <a:endParaRPr sz="1100">
              <a:latin typeface="Helvetica Neue Light"/>
              <a:ea typeface="Helvetica Neue Light"/>
              <a:cs typeface="Helvetica Neue Light"/>
              <a:sym typeface="Helvetica Neue Light"/>
            </a:endParaRPr>
          </a:p>
        </p:txBody>
      </p:sp>
      <p:cxnSp>
        <p:nvCxnSpPr>
          <p:cNvPr id="320" name="Google Shape;320;g329a1884e10_0_14"/>
          <p:cNvCxnSpPr/>
          <p:nvPr/>
        </p:nvCxnSpPr>
        <p:spPr>
          <a:xfrm>
            <a:off x="231284" y="6422276"/>
            <a:ext cx="8690100" cy="0"/>
          </a:xfrm>
          <a:prstGeom prst="straightConnector1">
            <a:avLst/>
          </a:prstGeom>
          <a:noFill/>
          <a:ln>
            <a:noFill/>
          </a:ln>
        </p:spPr>
      </p:cxnSp>
      <p:sp>
        <p:nvSpPr>
          <p:cNvPr id="321" name="Google Shape;321;g329a1884e10_0_14"/>
          <p:cNvSpPr/>
          <p:nvPr/>
        </p:nvSpPr>
        <p:spPr>
          <a:xfrm>
            <a:off x="0" y="101318"/>
            <a:ext cx="0" cy="254700"/>
          </a:xfrm>
          <a:prstGeom prst="rect">
            <a:avLst/>
          </a:prstGeom>
          <a:solidFill>
            <a:srgbClr val="F8F9FA"/>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SzPts val="1800"/>
              <a:buFont typeface="Helvetica Neue Light"/>
              <a:buNone/>
            </a:pPr>
            <a:r>
              <a:t/>
            </a:r>
            <a:endParaRPr b="0" i="0" sz="1800" u="none" cap="none" strike="noStrike">
              <a:solidFill>
                <a:schemeClr val="dk1"/>
              </a:solidFill>
              <a:latin typeface="Arial"/>
              <a:ea typeface="Arial"/>
              <a:cs typeface="Arial"/>
              <a:sym typeface="Arial"/>
            </a:endParaRPr>
          </a:p>
        </p:txBody>
      </p:sp>
      <p:sp>
        <p:nvSpPr>
          <p:cNvPr id="322" name="Google Shape;322;g329a1884e10_0_14"/>
          <p:cNvSpPr/>
          <p:nvPr/>
        </p:nvSpPr>
        <p:spPr>
          <a:xfrm>
            <a:off x="0" y="101318"/>
            <a:ext cx="0" cy="254700"/>
          </a:xfrm>
          <a:prstGeom prst="rect">
            <a:avLst/>
          </a:prstGeom>
          <a:solidFill>
            <a:srgbClr val="F8F9FA"/>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SzPts val="1800"/>
              <a:buFont typeface="Helvetica Neue Light"/>
              <a:buNone/>
            </a:pPr>
            <a:r>
              <a:t/>
            </a:r>
            <a:endParaRPr b="0" i="0" sz="1800" u="none" cap="none" strike="noStrike">
              <a:solidFill>
                <a:schemeClr val="dk1"/>
              </a:solidFill>
              <a:latin typeface="Arial"/>
              <a:ea typeface="Arial"/>
              <a:cs typeface="Arial"/>
              <a:sym typeface="Arial"/>
            </a:endParaRPr>
          </a:p>
        </p:txBody>
      </p:sp>
      <p:sp>
        <p:nvSpPr>
          <p:cNvPr id="323" name="Google Shape;323;g329a1884e10_0_14"/>
          <p:cNvSpPr/>
          <p:nvPr/>
        </p:nvSpPr>
        <p:spPr>
          <a:xfrm>
            <a:off x="0" y="101318"/>
            <a:ext cx="0" cy="254700"/>
          </a:xfrm>
          <a:prstGeom prst="rect">
            <a:avLst/>
          </a:prstGeom>
          <a:solidFill>
            <a:srgbClr val="F8F9FA"/>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SzPts val="1800"/>
              <a:buFont typeface="Helvetica Neue Light"/>
              <a:buNone/>
            </a:pPr>
            <a:r>
              <a:t/>
            </a:r>
            <a:endParaRPr b="0" i="0" sz="1800" u="none" cap="none" strike="noStrike">
              <a:solidFill>
                <a:schemeClr val="dk1"/>
              </a:solidFill>
              <a:latin typeface="Arial"/>
              <a:ea typeface="Arial"/>
              <a:cs typeface="Arial"/>
              <a:sym typeface="Arial"/>
            </a:endParaRPr>
          </a:p>
        </p:txBody>
      </p:sp>
      <p:sp>
        <p:nvSpPr>
          <p:cNvPr id="324" name="Google Shape;324;g329a1884e10_0_14"/>
          <p:cNvSpPr txBox="1"/>
          <p:nvPr/>
        </p:nvSpPr>
        <p:spPr>
          <a:xfrm>
            <a:off x="-218988" y="5856629"/>
            <a:ext cx="8901300" cy="4617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pt-PT" sz="1200" u="sng">
                <a:solidFill>
                  <a:schemeClr val="hlink"/>
                </a:solidFill>
                <a:latin typeface="Helvetica Neue Light"/>
                <a:ea typeface="Helvetica Neue Light"/>
                <a:cs typeface="Helvetica Neue Light"/>
                <a:sym typeface="Helvetica Neue Light"/>
                <a:hlinkClick r:id="rId4"/>
              </a:rPr>
              <a:t>https://www.michaelpage.pt/not%25C3%25ADcias-estudos/estudos/estudos-de-remuneracao-conteudo?b2bcontent=true&amp;label=salary_study_2024&amp;action=content_download#grilles</a:t>
            </a:r>
            <a:endParaRPr sz="1200">
              <a:latin typeface="Helvetica Neue Light"/>
              <a:ea typeface="Helvetica Neue Light"/>
              <a:cs typeface="Helvetica Neue Light"/>
              <a:sym typeface="Helvetica Neue Light"/>
            </a:endParaRPr>
          </a:p>
        </p:txBody>
      </p:sp>
      <p:pic>
        <p:nvPicPr>
          <p:cNvPr id="325" name="Google Shape;325;g329a1884e10_0_14"/>
          <p:cNvPicPr preferRelativeResize="0"/>
          <p:nvPr/>
        </p:nvPicPr>
        <p:blipFill rotWithShape="1">
          <a:blip r:embed="rId5">
            <a:alphaModFix/>
          </a:blip>
          <a:srcRect b="0" l="0" r="0" t="0"/>
          <a:stretch/>
        </p:blipFill>
        <p:spPr>
          <a:xfrm>
            <a:off x="730166" y="1897427"/>
            <a:ext cx="7410992" cy="2461944"/>
          </a:xfrm>
          <a:prstGeom prst="rect">
            <a:avLst/>
          </a:prstGeom>
          <a:noFill/>
          <a:ln>
            <a:noFill/>
          </a:ln>
        </p:spPr>
      </p:pic>
      <p:sp>
        <p:nvSpPr>
          <p:cNvPr id="326" name="Google Shape;326;g329a1884e10_0_14"/>
          <p:cNvSpPr/>
          <p:nvPr/>
        </p:nvSpPr>
        <p:spPr>
          <a:xfrm>
            <a:off x="197782" y="6523821"/>
            <a:ext cx="1420200" cy="241500"/>
          </a:xfrm>
          <a:prstGeom prst="rect">
            <a:avLst/>
          </a:prstGeom>
          <a:noFill/>
          <a:ln>
            <a:noFill/>
          </a:ln>
        </p:spPr>
        <p:txBody>
          <a:bodyPr anchorCtr="0" anchor="ctr" bIns="35700" lIns="35700" spcFirstLastPara="1" rIns="35700" wrap="square" tIns="35700">
            <a:noAutofit/>
          </a:bodyPr>
          <a:lstStyle/>
          <a:p>
            <a:pPr indent="0" lvl="0" marL="0" marR="0" rtl="0" algn="l">
              <a:spcBef>
                <a:spcPts val="0"/>
              </a:spcBef>
              <a:spcAft>
                <a:spcPts val="0"/>
              </a:spcAft>
              <a:buNone/>
            </a:pPr>
            <a:r>
              <a:rPr b="1" lang="pt-PT" sz="1100">
                <a:latin typeface="Helvetica Neue"/>
                <a:ea typeface="Helvetica Neue"/>
                <a:cs typeface="Helvetica Neue"/>
                <a:sym typeface="Helvetica Neue"/>
              </a:rPr>
              <a:t>Davi Almeida</a:t>
            </a:r>
            <a:r>
              <a:rPr b="1" lang="pt-PT" sz="1100">
                <a:solidFill>
                  <a:srgbClr val="FFE100"/>
                </a:solidFill>
                <a:latin typeface="Helvetica Neue"/>
                <a:ea typeface="Helvetica Neue"/>
                <a:cs typeface="Helvetica Neue"/>
                <a:sym typeface="Helvetica Neue"/>
              </a:rPr>
              <a:t>⎯ </a:t>
            </a:r>
            <a:r>
              <a:rPr b="1" lang="pt-PT" sz="1100">
                <a:latin typeface="Helvetica Neue"/>
                <a:ea typeface="Helvetica Neue"/>
                <a:cs typeface="Helvetica Neue"/>
                <a:sym typeface="Helvetica Neue"/>
              </a:rPr>
              <a:t> </a:t>
            </a:r>
            <a:r>
              <a:rPr lang="pt-PT" sz="1100">
                <a:latin typeface="Helvetica Neue Light"/>
                <a:ea typeface="Helvetica Neue Light"/>
                <a:cs typeface="Helvetica Neue Light"/>
                <a:sym typeface="Helvetica Neue Light"/>
              </a:rPr>
              <a:t>2025</a:t>
            </a:r>
            <a:endParaRPr sz="1100">
              <a:latin typeface="Helvetica Neue Light"/>
              <a:ea typeface="Helvetica Neue Light"/>
              <a:cs typeface="Helvetica Neue Light"/>
              <a:sym typeface="Helvetica Neue Light"/>
            </a:endParaRPr>
          </a:p>
        </p:txBody>
      </p:sp>
      <p:sp>
        <p:nvSpPr>
          <p:cNvPr id="327" name="Google Shape;327;g329a1884e10_0_14"/>
          <p:cNvSpPr/>
          <p:nvPr/>
        </p:nvSpPr>
        <p:spPr>
          <a:xfrm>
            <a:off x="7669550" y="6526250"/>
            <a:ext cx="1304100" cy="236700"/>
          </a:xfrm>
          <a:prstGeom prst="rect">
            <a:avLst/>
          </a:prstGeom>
          <a:noFill/>
          <a:ln>
            <a:noFill/>
          </a:ln>
        </p:spPr>
        <p:txBody>
          <a:bodyPr anchorCtr="0" anchor="ctr" bIns="35700" lIns="35700" spcFirstLastPara="1" rIns="35700" wrap="square" tIns="35700">
            <a:noAutofit/>
          </a:bodyPr>
          <a:lstStyle/>
          <a:p>
            <a:pPr indent="0" lvl="0" marL="0" marR="0" rtl="0" algn="l">
              <a:spcBef>
                <a:spcPts val="0"/>
              </a:spcBef>
              <a:spcAft>
                <a:spcPts val="0"/>
              </a:spcAft>
              <a:buNone/>
            </a:pPr>
            <a:r>
              <a:rPr b="1" i="0" lang="pt-PT" sz="1100" u="none" cap="none" strike="noStrike">
                <a:latin typeface="Helvetica Neue"/>
                <a:ea typeface="Helvetica Neue"/>
                <a:cs typeface="Helvetica Neue"/>
                <a:sym typeface="Helvetica Neue"/>
              </a:rPr>
              <a:t>www.edit.com.pt</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 name="Shape 44"/>
        <p:cNvGrpSpPr/>
        <p:nvPr/>
      </p:nvGrpSpPr>
      <p:grpSpPr>
        <a:xfrm>
          <a:off x="0" y="0"/>
          <a:ext cx="0" cy="0"/>
          <a:chOff x="0" y="0"/>
          <a:chExt cx="0" cy="0"/>
        </a:xfrm>
      </p:grpSpPr>
      <p:pic>
        <p:nvPicPr>
          <p:cNvPr id="45" name="Google Shape;45;p2"/>
          <p:cNvPicPr preferRelativeResize="0"/>
          <p:nvPr/>
        </p:nvPicPr>
        <p:blipFill rotWithShape="1">
          <a:blip r:embed="rId3">
            <a:alphaModFix/>
          </a:blip>
          <a:srcRect b="0" l="0" r="0" t="0"/>
          <a:stretch/>
        </p:blipFill>
        <p:spPr>
          <a:xfrm>
            <a:off x="191379" y="155190"/>
            <a:ext cx="848428" cy="450479"/>
          </a:xfrm>
          <a:prstGeom prst="rect">
            <a:avLst/>
          </a:prstGeom>
          <a:noFill/>
          <a:ln>
            <a:noFill/>
          </a:ln>
        </p:spPr>
      </p:pic>
      <p:cxnSp>
        <p:nvCxnSpPr>
          <p:cNvPr id="46" name="Google Shape;46;p2"/>
          <p:cNvCxnSpPr/>
          <p:nvPr/>
        </p:nvCxnSpPr>
        <p:spPr>
          <a:xfrm flipH="1" rot="10800000">
            <a:off x="730166" y="599325"/>
            <a:ext cx="8191208" cy="1"/>
          </a:xfrm>
          <a:prstGeom prst="straightConnector1">
            <a:avLst/>
          </a:prstGeom>
          <a:noFill/>
          <a:ln>
            <a:noFill/>
          </a:ln>
        </p:spPr>
      </p:cxnSp>
      <p:sp>
        <p:nvSpPr>
          <p:cNvPr id="47" name="Google Shape;47;p2"/>
          <p:cNvSpPr/>
          <p:nvPr/>
        </p:nvSpPr>
        <p:spPr>
          <a:xfrm>
            <a:off x="6514726" y="114582"/>
            <a:ext cx="2423739" cy="410688"/>
          </a:xfrm>
          <a:prstGeom prst="rect">
            <a:avLst/>
          </a:prstGeom>
          <a:noFill/>
          <a:ln>
            <a:noFill/>
          </a:ln>
        </p:spPr>
        <p:txBody>
          <a:bodyPr anchorCtr="0" anchor="ctr" bIns="35700" lIns="35700" spcFirstLastPara="1" rIns="35700" wrap="square" tIns="35700">
            <a:spAutoFit/>
          </a:bodyPr>
          <a:lstStyle/>
          <a:p>
            <a:pPr indent="0" lvl="0" marL="0" marR="0" rtl="0" algn="r">
              <a:spcBef>
                <a:spcPts val="0"/>
              </a:spcBef>
              <a:spcAft>
                <a:spcPts val="0"/>
              </a:spcAft>
              <a:buNone/>
            </a:pPr>
            <a:r>
              <a:rPr b="1" i="0" lang="pt-PT" sz="1100" u="none" cap="none" strike="noStrike">
                <a:latin typeface="Helvetica Neue"/>
                <a:ea typeface="Helvetica Neue"/>
                <a:cs typeface="Helvetica Neue"/>
                <a:sym typeface="Helvetica Neue"/>
              </a:rPr>
              <a:t>Data Science &amp; Business Analytics</a:t>
            </a:r>
            <a:endParaRPr/>
          </a:p>
          <a:p>
            <a:pPr indent="0" lvl="0" marL="0" marR="0" rtl="0" algn="r">
              <a:spcBef>
                <a:spcPts val="0"/>
              </a:spcBef>
              <a:spcAft>
                <a:spcPts val="0"/>
              </a:spcAft>
              <a:buNone/>
            </a:pPr>
            <a:r>
              <a:rPr b="0" i="0" lang="pt-PT" sz="1100" u="none" cap="none" strike="noStrike">
                <a:solidFill>
                  <a:srgbClr val="FFE100"/>
                </a:solidFill>
                <a:latin typeface="Helvetica Neue Light"/>
                <a:ea typeface="Helvetica Neue Light"/>
                <a:cs typeface="Helvetica Neue Light"/>
                <a:sym typeface="Helvetica Neue Light"/>
              </a:rPr>
              <a:t>⎯ </a:t>
            </a:r>
            <a:r>
              <a:rPr b="0" i="0" lang="pt-PT" sz="1100" u="none" cap="none" strike="noStrike">
                <a:latin typeface="Helvetica Neue Light"/>
                <a:ea typeface="Helvetica Neue Light"/>
                <a:cs typeface="Helvetica Neue Light"/>
                <a:sym typeface="Helvetica Neue Light"/>
              </a:rPr>
              <a:t>Big Data Analytics</a:t>
            </a:r>
            <a:endParaRPr b="0" i="0" sz="1100" u="none" cap="none" strike="noStrike">
              <a:latin typeface="Helvetica Neue Light"/>
              <a:ea typeface="Helvetica Neue Light"/>
              <a:cs typeface="Helvetica Neue Light"/>
              <a:sym typeface="Helvetica Neue Light"/>
            </a:endParaRPr>
          </a:p>
        </p:txBody>
      </p:sp>
      <p:cxnSp>
        <p:nvCxnSpPr>
          <p:cNvPr id="48" name="Google Shape;48;p2"/>
          <p:cNvCxnSpPr/>
          <p:nvPr/>
        </p:nvCxnSpPr>
        <p:spPr>
          <a:xfrm flipH="1" rot="10800000">
            <a:off x="231284" y="6422275"/>
            <a:ext cx="8690090" cy="1"/>
          </a:xfrm>
          <a:prstGeom prst="straightConnector1">
            <a:avLst/>
          </a:prstGeom>
          <a:noFill/>
          <a:ln>
            <a:noFill/>
          </a:ln>
        </p:spPr>
      </p:cxnSp>
      <p:sp>
        <p:nvSpPr>
          <p:cNvPr id="49" name="Google Shape;49;p2"/>
          <p:cNvSpPr/>
          <p:nvPr/>
        </p:nvSpPr>
        <p:spPr>
          <a:xfrm>
            <a:off x="197782" y="6523821"/>
            <a:ext cx="1420260" cy="241411"/>
          </a:xfrm>
          <a:prstGeom prst="rect">
            <a:avLst/>
          </a:prstGeom>
          <a:noFill/>
          <a:ln>
            <a:noFill/>
          </a:ln>
        </p:spPr>
        <p:txBody>
          <a:bodyPr anchorCtr="0" anchor="ctr" bIns="35700" lIns="35700" spcFirstLastPara="1" rIns="35700" wrap="square" tIns="35700">
            <a:spAutoFit/>
          </a:bodyPr>
          <a:lstStyle/>
          <a:p>
            <a:pPr indent="0" lvl="0" marL="0" marR="0" rtl="0" algn="l">
              <a:spcBef>
                <a:spcPts val="0"/>
              </a:spcBef>
              <a:spcAft>
                <a:spcPts val="0"/>
              </a:spcAft>
              <a:buNone/>
            </a:pPr>
            <a:r>
              <a:rPr b="1" i="0" lang="pt-PT" sz="1100" u="none" cap="none" strike="noStrike">
                <a:latin typeface="Helvetica Neue"/>
                <a:ea typeface="Helvetica Neue"/>
                <a:cs typeface="Helvetica Neue"/>
                <a:sym typeface="Helvetica Neue"/>
              </a:rPr>
              <a:t>Davi Almeida</a:t>
            </a:r>
            <a:r>
              <a:rPr b="1" i="0" lang="pt-PT" sz="1100" u="none" cap="none" strike="noStrike">
                <a:solidFill>
                  <a:srgbClr val="FFE100"/>
                </a:solidFill>
                <a:latin typeface="Helvetica Neue"/>
                <a:ea typeface="Helvetica Neue"/>
                <a:cs typeface="Helvetica Neue"/>
                <a:sym typeface="Helvetica Neue"/>
              </a:rPr>
              <a:t>⎯ </a:t>
            </a:r>
            <a:r>
              <a:rPr b="1" i="0" lang="pt-PT" sz="1100" u="none" cap="none" strike="noStrike">
                <a:latin typeface="Helvetica Neue"/>
                <a:ea typeface="Helvetica Neue"/>
                <a:cs typeface="Helvetica Neue"/>
                <a:sym typeface="Helvetica Neue"/>
              </a:rPr>
              <a:t> </a:t>
            </a:r>
            <a:r>
              <a:rPr b="0" i="0" lang="pt-PT" sz="1100" u="none" cap="none" strike="noStrike">
                <a:latin typeface="Helvetica Neue Light"/>
                <a:ea typeface="Helvetica Neue Light"/>
                <a:cs typeface="Helvetica Neue Light"/>
                <a:sym typeface="Helvetica Neue Light"/>
              </a:rPr>
              <a:t>2025</a:t>
            </a:r>
            <a:endParaRPr b="0" i="0" sz="1100" u="none" cap="none" strike="noStrike">
              <a:latin typeface="Helvetica Neue Light"/>
              <a:ea typeface="Helvetica Neue Light"/>
              <a:cs typeface="Helvetica Neue Light"/>
              <a:sym typeface="Helvetica Neue Light"/>
            </a:endParaRPr>
          </a:p>
        </p:txBody>
      </p:sp>
      <p:grpSp>
        <p:nvGrpSpPr>
          <p:cNvPr id="50" name="Google Shape;50;p2"/>
          <p:cNvGrpSpPr/>
          <p:nvPr/>
        </p:nvGrpSpPr>
        <p:grpSpPr>
          <a:xfrm>
            <a:off x="700532" y="4599962"/>
            <a:ext cx="1528799" cy="725333"/>
            <a:chOff x="1071829" y="2610537"/>
            <a:chExt cx="1397112" cy="725333"/>
          </a:xfrm>
        </p:grpSpPr>
        <p:sp>
          <p:nvSpPr>
            <p:cNvPr id="51" name="Google Shape;51;p2"/>
            <p:cNvSpPr/>
            <p:nvPr/>
          </p:nvSpPr>
          <p:spPr>
            <a:xfrm>
              <a:off x="1071829" y="2610537"/>
              <a:ext cx="1397112" cy="171339"/>
            </a:xfrm>
            <a:custGeom>
              <a:rect b="b" l="l" r="r" t="t"/>
              <a:pathLst>
                <a:path extrusionOk="0" h="7847" w="63985">
                  <a:moveTo>
                    <a:pt x="2679" y="703"/>
                  </a:moveTo>
                  <a:cubicBezTo>
                    <a:pt x="2429" y="846"/>
                    <a:pt x="2167" y="1179"/>
                    <a:pt x="1917" y="1429"/>
                  </a:cubicBezTo>
                  <a:lnTo>
                    <a:pt x="1334" y="703"/>
                  </a:lnTo>
                  <a:close/>
                  <a:moveTo>
                    <a:pt x="4239" y="703"/>
                  </a:moveTo>
                  <a:cubicBezTo>
                    <a:pt x="3703" y="1143"/>
                    <a:pt x="3167" y="1774"/>
                    <a:pt x="2644" y="2322"/>
                  </a:cubicBezTo>
                  <a:lnTo>
                    <a:pt x="2048" y="1572"/>
                  </a:lnTo>
                  <a:cubicBezTo>
                    <a:pt x="2358" y="1262"/>
                    <a:pt x="2667" y="1000"/>
                    <a:pt x="2977" y="703"/>
                  </a:cubicBezTo>
                  <a:close/>
                  <a:moveTo>
                    <a:pt x="6215" y="703"/>
                  </a:moveTo>
                  <a:cubicBezTo>
                    <a:pt x="5299" y="1596"/>
                    <a:pt x="4394" y="2477"/>
                    <a:pt x="3501" y="3394"/>
                  </a:cubicBezTo>
                  <a:lnTo>
                    <a:pt x="2917" y="2655"/>
                  </a:lnTo>
                  <a:cubicBezTo>
                    <a:pt x="3572" y="2001"/>
                    <a:pt x="4227" y="1298"/>
                    <a:pt x="4882" y="703"/>
                  </a:cubicBezTo>
                  <a:close/>
                  <a:moveTo>
                    <a:pt x="22134" y="703"/>
                  </a:moveTo>
                  <a:cubicBezTo>
                    <a:pt x="19979" y="2786"/>
                    <a:pt x="17824" y="5037"/>
                    <a:pt x="15681" y="7239"/>
                  </a:cubicBezTo>
                  <a:lnTo>
                    <a:pt x="14204" y="7227"/>
                  </a:lnTo>
                  <a:cubicBezTo>
                    <a:pt x="16467" y="5025"/>
                    <a:pt x="18765" y="2786"/>
                    <a:pt x="21051" y="703"/>
                  </a:cubicBezTo>
                  <a:close/>
                  <a:moveTo>
                    <a:pt x="54079" y="703"/>
                  </a:moveTo>
                  <a:cubicBezTo>
                    <a:pt x="51828" y="2786"/>
                    <a:pt x="49578" y="5049"/>
                    <a:pt x="47328" y="7239"/>
                  </a:cubicBezTo>
                  <a:lnTo>
                    <a:pt x="46447" y="7227"/>
                  </a:lnTo>
                  <a:cubicBezTo>
                    <a:pt x="48578" y="5037"/>
                    <a:pt x="50697" y="2786"/>
                    <a:pt x="52840" y="703"/>
                  </a:cubicBezTo>
                  <a:close/>
                  <a:moveTo>
                    <a:pt x="61079" y="1203"/>
                  </a:moveTo>
                  <a:lnTo>
                    <a:pt x="61651" y="1941"/>
                  </a:lnTo>
                  <a:cubicBezTo>
                    <a:pt x="59948" y="3691"/>
                    <a:pt x="58270" y="5453"/>
                    <a:pt x="56591" y="7239"/>
                  </a:cubicBezTo>
                  <a:lnTo>
                    <a:pt x="55579" y="7239"/>
                  </a:lnTo>
                  <a:cubicBezTo>
                    <a:pt x="55885" y="6944"/>
                    <a:pt x="56190" y="6604"/>
                    <a:pt x="56495" y="6299"/>
                  </a:cubicBezTo>
                  <a:cubicBezTo>
                    <a:pt x="58091" y="4668"/>
                    <a:pt x="59567" y="2917"/>
                    <a:pt x="61079" y="1203"/>
                  </a:cubicBezTo>
                  <a:close/>
                  <a:moveTo>
                    <a:pt x="8013" y="703"/>
                  </a:moveTo>
                  <a:cubicBezTo>
                    <a:pt x="5858" y="2786"/>
                    <a:pt x="3703" y="5013"/>
                    <a:pt x="1584" y="7251"/>
                  </a:cubicBezTo>
                  <a:lnTo>
                    <a:pt x="1334" y="7251"/>
                  </a:lnTo>
                  <a:lnTo>
                    <a:pt x="3941" y="3941"/>
                  </a:lnTo>
                  <a:lnTo>
                    <a:pt x="3703" y="3667"/>
                  </a:lnTo>
                  <a:cubicBezTo>
                    <a:pt x="4691" y="2655"/>
                    <a:pt x="5680" y="1596"/>
                    <a:pt x="6680" y="703"/>
                  </a:cubicBezTo>
                  <a:close/>
                  <a:moveTo>
                    <a:pt x="9835" y="703"/>
                  </a:moveTo>
                  <a:cubicBezTo>
                    <a:pt x="7597" y="2786"/>
                    <a:pt x="5358" y="5013"/>
                    <a:pt x="3144" y="7251"/>
                  </a:cubicBezTo>
                  <a:lnTo>
                    <a:pt x="2084" y="7251"/>
                  </a:lnTo>
                  <a:cubicBezTo>
                    <a:pt x="4370" y="5013"/>
                    <a:pt x="6644" y="2786"/>
                    <a:pt x="8906" y="703"/>
                  </a:cubicBezTo>
                  <a:close/>
                  <a:moveTo>
                    <a:pt x="11240" y="703"/>
                  </a:moveTo>
                  <a:cubicBezTo>
                    <a:pt x="9109" y="2786"/>
                    <a:pt x="6989" y="5013"/>
                    <a:pt x="4906" y="7251"/>
                  </a:cubicBezTo>
                  <a:lnTo>
                    <a:pt x="3453" y="7251"/>
                  </a:lnTo>
                  <a:cubicBezTo>
                    <a:pt x="5703" y="5013"/>
                    <a:pt x="7930" y="2786"/>
                    <a:pt x="10168" y="703"/>
                  </a:cubicBezTo>
                  <a:close/>
                  <a:moveTo>
                    <a:pt x="13026" y="703"/>
                  </a:moveTo>
                  <a:cubicBezTo>
                    <a:pt x="10859" y="2786"/>
                    <a:pt x="8716" y="5013"/>
                    <a:pt x="6608" y="7251"/>
                  </a:cubicBezTo>
                  <a:lnTo>
                    <a:pt x="5406" y="7251"/>
                  </a:lnTo>
                  <a:cubicBezTo>
                    <a:pt x="7489" y="5013"/>
                    <a:pt x="9561" y="2786"/>
                    <a:pt x="11645" y="703"/>
                  </a:cubicBezTo>
                  <a:close/>
                  <a:moveTo>
                    <a:pt x="16038" y="703"/>
                  </a:moveTo>
                  <a:cubicBezTo>
                    <a:pt x="13752" y="2786"/>
                    <a:pt x="11430" y="5013"/>
                    <a:pt x="9144" y="7251"/>
                  </a:cubicBezTo>
                  <a:lnTo>
                    <a:pt x="7096" y="7251"/>
                  </a:lnTo>
                  <a:cubicBezTo>
                    <a:pt x="9216" y="5013"/>
                    <a:pt x="11347" y="2786"/>
                    <a:pt x="13490" y="703"/>
                  </a:cubicBezTo>
                  <a:close/>
                  <a:moveTo>
                    <a:pt x="16348" y="667"/>
                  </a:moveTo>
                  <a:lnTo>
                    <a:pt x="18372" y="679"/>
                  </a:lnTo>
                  <a:cubicBezTo>
                    <a:pt x="16062" y="2870"/>
                    <a:pt x="13752" y="5013"/>
                    <a:pt x="11454" y="7251"/>
                  </a:cubicBezTo>
                  <a:lnTo>
                    <a:pt x="9621" y="7251"/>
                  </a:lnTo>
                  <a:cubicBezTo>
                    <a:pt x="11859" y="5013"/>
                    <a:pt x="14109" y="2870"/>
                    <a:pt x="16348" y="667"/>
                  </a:cubicBezTo>
                  <a:close/>
                  <a:moveTo>
                    <a:pt x="20658" y="703"/>
                  </a:moveTo>
                  <a:cubicBezTo>
                    <a:pt x="18336" y="2786"/>
                    <a:pt x="15979" y="5013"/>
                    <a:pt x="13740" y="7251"/>
                  </a:cubicBezTo>
                  <a:lnTo>
                    <a:pt x="11835" y="7251"/>
                  </a:lnTo>
                  <a:cubicBezTo>
                    <a:pt x="14085" y="5013"/>
                    <a:pt x="16336" y="2786"/>
                    <a:pt x="18586" y="703"/>
                  </a:cubicBezTo>
                  <a:close/>
                  <a:moveTo>
                    <a:pt x="24122" y="703"/>
                  </a:moveTo>
                  <a:cubicBezTo>
                    <a:pt x="21944" y="2786"/>
                    <a:pt x="19777" y="5013"/>
                    <a:pt x="17610" y="7251"/>
                  </a:cubicBezTo>
                  <a:lnTo>
                    <a:pt x="15824" y="7251"/>
                  </a:lnTo>
                  <a:cubicBezTo>
                    <a:pt x="18014" y="5013"/>
                    <a:pt x="20229" y="2786"/>
                    <a:pt x="22444" y="703"/>
                  </a:cubicBezTo>
                  <a:close/>
                  <a:moveTo>
                    <a:pt x="25420" y="703"/>
                  </a:moveTo>
                  <a:cubicBezTo>
                    <a:pt x="23229" y="2786"/>
                    <a:pt x="21122" y="5013"/>
                    <a:pt x="19038" y="7251"/>
                  </a:cubicBezTo>
                  <a:lnTo>
                    <a:pt x="17955" y="7251"/>
                  </a:lnTo>
                  <a:cubicBezTo>
                    <a:pt x="20098" y="5013"/>
                    <a:pt x="22265" y="2786"/>
                    <a:pt x="24444" y="703"/>
                  </a:cubicBezTo>
                  <a:close/>
                  <a:moveTo>
                    <a:pt x="27956" y="703"/>
                  </a:moveTo>
                  <a:cubicBezTo>
                    <a:pt x="27456" y="1143"/>
                    <a:pt x="26944" y="1667"/>
                    <a:pt x="26456" y="2155"/>
                  </a:cubicBezTo>
                  <a:cubicBezTo>
                    <a:pt x="24730" y="3858"/>
                    <a:pt x="23003" y="5465"/>
                    <a:pt x="21277" y="7251"/>
                  </a:cubicBezTo>
                  <a:lnTo>
                    <a:pt x="19348" y="7251"/>
                  </a:lnTo>
                  <a:cubicBezTo>
                    <a:pt x="21086" y="5310"/>
                    <a:pt x="22848" y="3548"/>
                    <a:pt x="24658" y="1762"/>
                  </a:cubicBezTo>
                  <a:cubicBezTo>
                    <a:pt x="25015" y="1393"/>
                    <a:pt x="25384" y="1000"/>
                    <a:pt x="25754" y="703"/>
                  </a:cubicBezTo>
                  <a:close/>
                  <a:moveTo>
                    <a:pt x="30183" y="703"/>
                  </a:moveTo>
                  <a:cubicBezTo>
                    <a:pt x="29599" y="1298"/>
                    <a:pt x="29004" y="1893"/>
                    <a:pt x="28421" y="2501"/>
                  </a:cubicBezTo>
                  <a:cubicBezTo>
                    <a:pt x="26897" y="4096"/>
                    <a:pt x="25349" y="5608"/>
                    <a:pt x="23801" y="7251"/>
                  </a:cubicBezTo>
                  <a:lnTo>
                    <a:pt x="21467" y="7251"/>
                  </a:lnTo>
                  <a:cubicBezTo>
                    <a:pt x="22944" y="5763"/>
                    <a:pt x="24420" y="4429"/>
                    <a:pt x="25849" y="3001"/>
                  </a:cubicBezTo>
                  <a:cubicBezTo>
                    <a:pt x="26611" y="2227"/>
                    <a:pt x="27397" y="1441"/>
                    <a:pt x="28171" y="703"/>
                  </a:cubicBezTo>
                  <a:close/>
                  <a:moveTo>
                    <a:pt x="33100" y="703"/>
                  </a:moveTo>
                  <a:cubicBezTo>
                    <a:pt x="31635" y="2191"/>
                    <a:pt x="30159" y="3632"/>
                    <a:pt x="28671" y="5084"/>
                  </a:cubicBezTo>
                  <a:cubicBezTo>
                    <a:pt x="27932" y="5811"/>
                    <a:pt x="27194" y="6501"/>
                    <a:pt x="26456" y="7251"/>
                  </a:cubicBezTo>
                  <a:lnTo>
                    <a:pt x="24087" y="7251"/>
                  </a:lnTo>
                  <a:cubicBezTo>
                    <a:pt x="25587" y="5608"/>
                    <a:pt x="27075" y="4179"/>
                    <a:pt x="28563" y="2632"/>
                  </a:cubicBezTo>
                  <a:cubicBezTo>
                    <a:pt x="29183" y="1977"/>
                    <a:pt x="29825" y="1298"/>
                    <a:pt x="30468" y="703"/>
                  </a:cubicBezTo>
                  <a:close/>
                  <a:moveTo>
                    <a:pt x="35005" y="703"/>
                  </a:moveTo>
                  <a:cubicBezTo>
                    <a:pt x="33219" y="2489"/>
                    <a:pt x="31397" y="4358"/>
                    <a:pt x="29516" y="6132"/>
                  </a:cubicBezTo>
                  <a:cubicBezTo>
                    <a:pt x="29123" y="6501"/>
                    <a:pt x="28742" y="6799"/>
                    <a:pt x="28349" y="7251"/>
                  </a:cubicBezTo>
                  <a:lnTo>
                    <a:pt x="26789" y="7251"/>
                  </a:lnTo>
                  <a:cubicBezTo>
                    <a:pt x="29040" y="5013"/>
                    <a:pt x="31290" y="2786"/>
                    <a:pt x="33528" y="703"/>
                  </a:cubicBezTo>
                  <a:close/>
                  <a:moveTo>
                    <a:pt x="36314" y="703"/>
                  </a:moveTo>
                  <a:cubicBezTo>
                    <a:pt x="34576" y="2334"/>
                    <a:pt x="32838" y="4120"/>
                    <a:pt x="31099" y="5834"/>
                  </a:cubicBezTo>
                  <a:cubicBezTo>
                    <a:pt x="30611" y="6299"/>
                    <a:pt x="30135" y="6799"/>
                    <a:pt x="29647" y="7251"/>
                  </a:cubicBezTo>
                  <a:lnTo>
                    <a:pt x="28635" y="7251"/>
                  </a:lnTo>
                  <a:cubicBezTo>
                    <a:pt x="28730" y="7096"/>
                    <a:pt x="28825" y="7061"/>
                    <a:pt x="28933" y="6965"/>
                  </a:cubicBezTo>
                  <a:cubicBezTo>
                    <a:pt x="31111" y="4918"/>
                    <a:pt x="33243" y="2786"/>
                    <a:pt x="35362" y="703"/>
                  </a:cubicBezTo>
                  <a:close/>
                  <a:moveTo>
                    <a:pt x="37684" y="703"/>
                  </a:moveTo>
                  <a:cubicBezTo>
                    <a:pt x="35540" y="2786"/>
                    <a:pt x="33397" y="5013"/>
                    <a:pt x="31266" y="7251"/>
                  </a:cubicBezTo>
                  <a:lnTo>
                    <a:pt x="29897" y="7251"/>
                  </a:lnTo>
                  <a:cubicBezTo>
                    <a:pt x="30099" y="6954"/>
                    <a:pt x="30290" y="6870"/>
                    <a:pt x="30480" y="6680"/>
                  </a:cubicBezTo>
                  <a:cubicBezTo>
                    <a:pt x="32516" y="4679"/>
                    <a:pt x="34576" y="2632"/>
                    <a:pt x="36636" y="703"/>
                  </a:cubicBezTo>
                  <a:close/>
                  <a:moveTo>
                    <a:pt x="39601" y="703"/>
                  </a:moveTo>
                  <a:cubicBezTo>
                    <a:pt x="37600" y="2632"/>
                    <a:pt x="35600" y="4608"/>
                    <a:pt x="33647" y="6596"/>
                  </a:cubicBezTo>
                  <a:cubicBezTo>
                    <a:pt x="33433" y="6811"/>
                    <a:pt x="33231" y="6954"/>
                    <a:pt x="33028" y="7251"/>
                  </a:cubicBezTo>
                  <a:lnTo>
                    <a:pt x="32278" y="7251"/>
                  </a:lnTo>
                  <a:cubicBezTo>
                    <a:pt x="34421" y="5013"/>
                    <a:pt x="36564" y="2786"/>
                    <a:pt x="38684" y="703"/>
                  </a:cubicBezTo>
                  <a:close/>
                  <a:moveTo>
                    <a:pt x="41541" y="703"/>
                  </a:moveTo>
                  <a:cubicBezTo>
                    <a:pt x="39374" y="2786"/>
                    <a:pt x="37195" y="5013"/>
                    <a:pt x="35005" y="7251"/>
                  </a:cubicBezTo>
                  <a:lnTo>
                    <a:pt x="33338" y="7251"/>
                  </a:lnTo>
                  <a:cubicBezTo>
                    <a:pt x="33493" y="7096"/>
                    <a:pt x="33647" y="6930"/>
                    <a:pt x="33814" y="6763"/>
                  </a:cubicBezTo>
                  <a:cubicBezTo>
                    <a:pt x="35814" y="4703"/>
                    <a:pt x="37898" y="2632"/>
                    <a:pt x="39993" y="703"/>
                  </a:cubicBezTo>
                  <a:close/>
                  <a:moveTo>
                    <a:pt x="44327" y="703"/>
                  </a:moveTo>
                  <a:cubicBezTo>
                    <a:pt x="42029" y="2786"/>
                    <a:pt x="39720" y="5013"/>
                    <a:pt x="37422" y="7251"/>
                  </a:cubicBezTo>
                  <a:lnTo>
                    <a:pt x="35445" y="7251"/>
                  </a:lnTo>
                  <a:cubicBezTo>
                    <a:pt x="37672" y="5013"/>
                    <a:pt x="39922" y="2786"/>
                    <a:pt x="42160" y="703"/>
                  </a:cubicBezTo>
                  <a:close/>
                  <a:moveTo>
                    <a:pt x="46208" y="703"/>
                  </a:moveTo>
                  <a:cubicBezTo>
                    <a:pt x="43982" y="2786"/>
                    <a:pt x="41744" y="5013"/>
                    <a:pt x="39481" y="7251"/>
                  </a:cubicBezTo>
                  <a:lnTo>
                    <a:pt x="37684" y="7251"/>
                  </a:lnTo>
                  <a:cubicBezTo>
                    <a:pt x="39993" y="5013"/>
                    <a:pt x="42315" y="2786"/>
                    <a:pt x="44613" y="703"/>
                  </a:cubicBezTo>
                  <a:close/>
                  <a:moveTo>
                    <a:pt x="49030" y="703"/>
                  </a:moveTo>
                  <a:cubicBezTo>
                    <a:pt x="46828" y="2786"/>
                    <a:pt x="44649" y="5013"/>
                    <a:pt x="42458" y="7251"/>
                  </a:cubicBezTo>
                  <a:lnTo>
                    <a:pt x="39791" y="7251"/>
                  </a:lnTo>
                  <a:cubicBezTo>
                    <a:pt x="42053" y="5013"/>
                    <a:pt x="44303" y="2786"/>
                    <a:pt x="46530" y="703"/>
                  </a:cubicBezTo>
                  <a:close/>
                  <a:moveTo>
                    <a:pt x="50792" y="703"/>
                  </a:moveTo>
                  <a:cubicBezTo>
                    <a:pt x="50721" y="703"/>
                    <a:pt x="50650" y="846"/>
                    <a:pt x="50578" y="917"/>
                  </a:cubicBezTo>
                  <a:cubicBezTo>
                    <a:pt x="48483" y="3048"/>
                    <a:pt x="46363" y="5168"/>
                    <a:pt x="44244" y="7251"/>
                  </a:cubicBezTo>
                  <a:lnTo>
                    <a:pt x="42744" y="7251"/>
                  </a:lnTo>
                  <a:cubicBezTo>
                    <a:pt x="44970" y="5013"/>
                    <a:pt x="47185" y="2786"/>
                    <a:pt x="49411" y="703"/>
                  </a:cubicBezTo>
                  <a:close/>
                  <a:moveTo>
                    <a:pt x="52662" y="703"/>
                  </a:moveTo>
                  <a:cubicBezTo>
                    <a:pt x="51733" y="1596"/>
                    <a:pt x="50804" y="2691"/>
                    <a:pt x="49852" y="3656"/>
                  </a:cubicBezTo>
                  <a:cubicBezTo>
                    <a:pt x="48661" y="4858"/>
                    <a:pt x="47471" y="6061"/>
                    <a:pt x="46280" y="7251"/>
                  </a:cubicBezTo>
                  <a:lnTo>
                    <a:pt x="44613" y="7251"/>
                  </a:lnTo>
                  <a:cubicBezTo>
                    <a:pt x="46673" y="5168"/>
                    <a:pt x="48721" y="3167"/>
                    <a:pt x="50769" y="1108"/>
                  </a:cubicBezTo>
                  <a:cubicBezTo>
                    <a:pt x="50900" y="977"/>
                    <a:pt x="51031" y="846"/>
                    <a:pt x="51161" y="703"/>
                  </a:cubicBezTo>
                  <a:close/>
                  <a:moveTo>
                    <a:pt x="56781" y="703"/>
                  </a:moveTo>
                  <a:cubicBezTo>
                    <a:pt x="54579" y="2786"/>
                    <a:pt x="52376" y="5013"/>
                    <a:pt x="50149" y="7251"/>
                  </a:cubicBezTo>
                  <a:lnTo>
                    <a:pt x="48090" y="7251"/>
                  </a:lnTo>
                  <a:cubicBezTo>
                    <a:pt x="50280" y="5013"/>
                    <a:pt x="52459" y="2786"/>
                    <a:pt x="54638" y="703"/>
                  </a:cubicBezTo>
                  <a:close/>
                  <a:moveTo>
                    <a:pt x="58484" y="703"/>
                  </a:moveTo>
                  <a:cubicBezTo>
                    <a:pt x="56365" y="2929"/>
                    <a:pt x="54186" y="5013"/>
                    <a:pt x="51983" y="7251"/>
                  </a:cubicBezTo>
                  <a:lnTo>
                    <a:pt x="50471" y="7251"/>
                  </a:lnTo>
                  <a:cubicBezTo>
                    <a:pt x="52709" y="5013"/>
                    <a:pt x="54924" y="2786"/>
                    <a:pt x="57138" y="703"/>
                  </a:cubicBezTo>
                  <a:close/>
                  <a:moveTo>
                    <a:pt x="59651" y="703"/>
                  </a:moveTo>
                  <a:cubicBezTo>
                    <a:pt x="58210" y="2191"/>
                    <a:pt x="56805" y="3929"/>
                    <a:pt x="55329" y="5501"/>
                  </a:cubicBezTo>
                  <a:cubicBezTo>
                    <a:pt x="54793" y="6084"/>
                    <a:pt x="54233" y="6656"/>
                    <a:pt x="53686" y="7251"/>
                  </a:cubicBezTo>
                  <a:lnTo>
                    <a:pt x="52566" y="7251"/>
                  </a:lnTo>
                  <a:cubicBezTo>
                    <a:pt x="54757" y="5013"/>
                    <a:pt x="56924" y="2929"/>
                    <a:pt x="58996" y="703"/>
                  </a:cubicBezTo>
                  <a:close/>
                  <a:moveTo>
                    <a:pt x="60663" y="703"/>
                  </a:moveTo>
                  <a:lnTo>
                    <a:pt x="60901" y="977"/>
                  </a:lnTo>
                  <a:cubicBezTo>
                    <a:pt x="59377" y="2703"/>
                    <a:pt x="57912" y="4501"/>
                    <a:pt x="56329" y="6156"/>
                  </a:cubicBezTo>
                  <a:cubicBezTo>
                    <a:pt x="55984" y="6513"/>
                    <a:pt x="55626" y="6799"/>
                    <a:pt x="55281" y="7251"/>
                  </a:cubicBezTo>
                  <a:lnTo>
                    <a:pt x="53876" y="7251"/>
                  </a:lnTo>
                  <a:cubicBezTo>
                    <a:pt x="55936" y="5013"/>
                    <a:pt x="57960" y="2786"/>
                    <a:pt x="59996" y="703"/>
                  </a:cubicBezTo>
                  <a:close/>
                  <a:moveTo>
                    <a:pt x="61829" y="2167"/>
                  </a:moveTo>
                  <a:lnTo>
                    <a:pt x="62675" y="3251"/>
                  </a:lnTo>
                  <a:cubicBezTo>
                    <a:pt x="61532" y="4608"/>
                    <a:pt x="60353" y="5906"/>
                    <a:pt x="59162" y="7251"/>
                  </a:cubicBezTo>
                  <a:lnTo>
                    <a:pt x="57007" y="7251"/>
                  </a:lnTo>
                  <a:cubicBezTo>
                    <a:pt x="58615" y="5465"/>
                    <a:pt x="60222" y="3846"/>
                    <a:pt x="61829" y="2167"/>
                  </a:cubicBezTo>
                  <a:close/>
                  <a:moveTo>
                    <a:pt x="62830" y="3441"/>
                  </a:moveTo>
                  <a:lnTo>
                    <a:pt x="63175" y="3882"/>
                  </a:lnTo>
                  <a:lnTo>
                    <a:pt x="60651" y="7251"/>
                  </a:lnTo>
                  <a:lnTo>
                    <a:pt x="59532" y="7251"/>
                  </a:lnTo>
                  <a:cubicBezTo>
                    <a:pt x="60651" y="5906"/>
                    <a:pt x="61746" y="4715"/>
                    <a:pt x="62830" y="3441"/>
                  </a:cubicBezTo>
                  <a:close/>
                  <a:moveTo>
                    <a:pt x="0" y="0"/>
                  </a:moveTo>
                  <a:lnTo>
                    <a:pt x="3120" y="3917"/>
                  </a:lnTo>
                  <a:lnTo>
                    <a:pt x="0" y="7847"/>
                  </a:lnTo>
                  <a:lnTo>
                    <a:pt x="60972" y="7847"/>
                  </a:lnTo>
                  <a:lnTo>
                    <a:pt x="63985" y="3846"/>
                  </a:lnTo>
                  <a:lnTo>
                    <a:pt x="60972" y="0"/>
                  </a:lnTo>
                  <a:close/>
                </a:path>
              </a:pathLst>
            </a:custGeom>
            <a:solidFill>
              <a:srgbClr val="5EB2FC"/>
            </a:solidFill>
            <a:ln>
              <a:noFill/>
            </a:ln>
          </p:spPr>
          <p:txBody>
            <a:bodyPr anchorCtr="0" anchor="ctr" bIns="91425" lIns="91425" spcFirstLastPara="1" rIns="91425" wrap="square" tIns="91425">
              <a:noAutofit/>
            </a:bodyPr>
            <a:lstStyle/>
            <a:p>
              <a:pPr indent="0" lvl="0" marL="0" marR="0" rtl="0" algn="l">
                <a:spcBef>
                  <a:spcPts val="0"/>
                </a:spcBef>
                <a:spcAft>
                  <a:spcPts val="0"/>
                </a:spcAft>
                <a:buSzPts val="2400"/>
                <a:buFont typeface="Helvetica Neue Light"/>
                <a:buNone/>
              </a:pPr>
              <a:r>
                <a:t/>
              </a:r>
              <a:endParaRPr b="0" i="0" sz="2400" u="none" cap="none" strike="noStrike">
                <a:latin typeface="Helvetica Neue Light"/>
                <a:ea typeface="Helvetica Neue Light"/>
                <a:cs typeface="Helvetica Neue Light"/>
                <a:sym typeface="Helvetica Neue Light"/>
              </a:endParaRPr>
            </a:p>
          </p:txBody>
        </p:sp>
        <p:sp>
          <p:nvSpPr>
            <p:cNvPr id="52" name="Google Shape;52;p2"/>
            <p:cNvSpPr/>
            <p:nvPr/>
          </p:nvSpPr>
          <p:spPr>
            <a:xfrm>
              <a:off x="1716683" y="2726744"/>
              <a:ext cx="107406" cy="344229"/>
            </a:xfrm>
            <a:custGeom>
              <a:rect b="b" l="l" r="r" t="t"/>
              <a:pathLst>
                <a:path extrusionOk="0" h="15765" w="4919">
                  <a:moveTo>
                    <a:pt x="2454" y="0"/>
                  </a:moveTo>
                  <a:cubicBezTo>
                    <a:pt x="1084" y="0"/>
                    <a:pt x="1" y="1108"/>
                    <a:pt x="1" y="2477"/>
                  </a:cubicBezTo>
                  <a:cubicBezTo>
                    <a:pt x="1" y="3727"/>
                    <a:pt x="977" y="4763"/>
                    <a:pt x="2168" y="4918"/>
                  </a:cubicBezTo>
                  <a:lnTo>
                    <a:pt x="2168" y="15764"/>
                  </a:lnTo>
                  <a:lnTo>
                    <a:pt x="2763" y="15764"/>
                  </a:lnTo>
                  <a:lnTo>
                    <a:pt x="2763" y="4918"/>
                  </a:lnTo>
                  <a:cubicBezTo>
                    <a:pt x="3954" y="4763"/>
                    <a:pt x="4918" y="3727"/>
                    <a:pt x="4918" y="2477"/>
                  </a:cubicBezTo>
                  <a:cubicBezTo>
                    <a:pt x="4918" y="1108"/>
                    <a:pt x="3823" y="0"/>
                    <a:pt x="2454" y="0"/>
                  </a:cubicBezTo>
                  <a:close/>
                </a:path>
              </a:pathLst>
            </a:custGeom>
            <a:solidFill>
              <a:srgbClr val="5EB2FC"/>
            </a:solidFill>
            <a:ln>
              <a:noFill/>
            </a:ln>
          </p:spPr>
          <p:txBody>
            <a:bodyPr anchorCtr="0" anchor="ctr" bIns="91425" lIns="91425" spcFirstLastPara="1" rIns="91425" wrap="square" tIns="91425">
              <a:noAutofit/>
            </a:bodyPr>
            <a:lstStyle/>
            <a:p>
              <a:pPr indent="0" lvl="0" marL="0" marR="0" rtl="0" algn="l">
                <a:spcBef>
                  <a:spcPts val="0"/>
                </a:spcBef>
                <a:spcAft>
                  <a:spcPts val="0"/>
                </a:spcAft>
                <a:buSzPts val="2400"/>
                <a:buFont typeface="Helvetica Neue Light"/>
                <a:buNone/>
              </a:pPr>
              <a:r>
                <a:t/>
              </a:r>
              <a:endParaRPr b="0" i="0" sz="2400" u="none" cap="none" strike="noStrike">
                <a:latin typeface="Helvetica Neue Light"/>
                <a:ea typeface="Helvetica Neue Light"/>
                <a:cs typeface="Helvetica Neue Light"/>
                <a:sym typeface="Helvetica Neue Light"/>
              </a:endParaRPr>
            </a:p>
          </p:txBody>
        </p:sp>
        <p:sp>
          <p:nvSpPr>
            <p:cNvPr id="53" name="Google Shape;53;p2"/>
            <p:cNvSpPr txBox="1"/>
            <p:nvPr/>
          </p:nvSpPr>
          <p:spPr>
            <a:xfrm>
              <a:off x="1093286" y="3065870"/>
              <a:ext cx="1354200" cy="270000"/>
            </a:xfrm>
            <a:prstGeom prst="rect">
              <a:avLst/>
            </a:prstGeom>
            <a:noFill/>
            <a:ln>
              <a:noFill/>
            </a:ln>
          </p:spPr>
          <p:txBody>
            <a:bodyPr anchorCtr="0" anchor="ctr" bIns="91425" lIns="91425" spcFirstLastPara="1" rIns="91425" wrap="square" tIns="91425">
              <a:noAutofit/>
            </a:bodyPr>
            <a:lstStyle/>
            <a:p>
              <a:pPr indent="0" lvl="0" marL="0" marR="0" rtl="0" algn="ctr">
                <a:spcBef>
                  <a:spcPts val="0"/>
                </a:spcBef>
                <a:spcAft>
                  <a:spcPts val="0"/>
                </a:spcAft>
                <a:buClr>
                  <a:srgbClr val="434343"/>
                </a:buClr>
                <a:buSzPts val="1500"/>
                <a:buFont typeface="Fira Sans Extra Condensed Medium"/>
                <a:buNone/>
              </a:pPr>
              <a:r>
                <a:rPr b="0" i="0" lang="pt-PT" sz="1500" u="none" cap="none" strike="noStrike">
                  <a:solidFill>
                    <a:srgbClr val="434343"/>
                  </a:solidFill>
                  <a:latin typeface="Fira Sans Extra Condensed Medium"/>
                  <a:ea typeface="Fira Sans Extra Condensed Medium"/>
                  <a:cs typeface="Fira Sans Extra Condensed Medium"/>
                  <a:sym typeface="Fira Sans Extra Condensed Medium"/>
                </a:rPr>
                <a:t>2015</a:t>
              </a:r>
              <a:endParaRPr b="0" i="0" sz="1500" u="none" cap="none" strike="noStrike">
                <a:solidFill>
                  <a:srgbClr val="434343"/>
                </a:solidFill>
                <a:latin typeface="Fira Sans Extra Condensed Medium"/>
                <a:ea typeface="Fira Sans Extra Condensed Medium"/>
                <a:cs typeface="Fira Sans Extra Condensed Medium"/>
                <a:sym typeface="Fira Sans Extra Condensed Medium"/>
              </a:endParaRPr>
            </a:p>
          </p:txBody>
        </p:sp>
      </p:grpSp>
      <p:grpSp>
        <p:nvGrpSpPr>
          <p:cNvPr id="54" name="Google Shape;54;p2"/>
          <p:cNvGrpSpPr/>
          <p:nvPr/>
        </p:nvGrpSpPr>
        <p:grpSpPr>
          <a:xfrm>
            <a:off x="3633954" y="4599962"/>
            <a:ext cx="1396872" cy="725333"/>
            <a:chOff x="3873564" y="2610537"/>
            <a:chExt cx="1396872" cy="725333"/>
          </a:xfrm>
        </p:grpSpPr>
        <p:sp>
          <p:nvSpPr>
            <p:cNvPr id="55" name="Google Shape;55;p2"/>
            <p:cNvSpPr/>
            <p:nvPr/>
          </p:nvSpPr>
          <p:spPr>
            <a:xfrm>
              <a:off x="3873564" y="2610537"/>
              <a:ext cx="1396872" cy="171339"/>
            </a:xfrm>
            <a:custGeom>
              <a:rect b="b" l="l" r="r" t="t"/>
              <a:pathLst>
                <a:path extrusionOk="0" h="7847" w="63974">
                  <a:moveTo>
                    <a:pt x="2668" y="703"/>
                  </a:moveTo>
                  <a:cubicBezTo>
                    <a:pt x="2418" y="846"/>
                    <a:pt x="2168" y="1179"/>
                    <a:pt x="1918" y="1429"/>
                  </a:cubicBezTo>
                  <a:lnTo>
                    <a:pt x="1334" y="703"/>
                  </a:lnTo>
                  <a:close/>
                  <a:moveTo>
                    <a:pt x="4228" y="703"/>
                  </a:moveTo>
                  <a:cubicBezTo>
                    <a:pt x="3692" y="1143"/>
                    <a:pt x="3168" y="1774"/>
                    <a:pt x="2632" y="2322"/>
                  </a:cubicBezTo>
                  <a:lnTo>
                    <a:pt x="2037" y="1572"/>
                  </a:lnTo>
                  <a:cubicBezTo>
                    <a:pt x="2347" y="1262"/>
                    <a:pt x="2668" y="1000"/>
                    <a:pt x="2978" y="703"/>
                  </a:cubicBezTo>
                  <a:close/>
                  <a:moveTo>
                    <a:pt x="6204" y="703"/>
                  </a:moveTo>
                  <a:cubicBezTo>
                    <a:pt x="5287" y="1596"/>
                    <a:pt x="4382" y="2477"/>
                    <a:pt x="3490" y="3394"/>
                  </a:cubicBezTo>
                  <a:lnTo>
                    <a:pt x="2906" y="2655"/>
                  </a:lnTo>
                  <a:cubicBezTo>
                    <a:pt x="3573" y="2001"/>
                    <a:pt x="4228" y="1298"/>
                    <a:pt x="4883" y="703"/>
                  </a:cubicBezTo>
                  <a:close/>
                  <a:moveTo>
                    <a:pt x="22135" y="703"/>
                  </a:moveTo>
                  <a:cubicBezTo>
                    <a:pt x="19968" y="2786"/>
                    <a:pt x="17825" y="5037"/>
                    <a:pt x="15670" y="7239"/>
                  </a:cubicBezTo>
                  <a:lnTo>
                    <a:pt x="14205" y="7227"/>
                  </a:lnTo>
                  <a:cubicBezTo>
                    <a:pt x="16467" y="5025"/>
                    <a:pt x="18753" y="2786"/>
                    <a:pt x="21039" y="703"/>
                  </a:cubicBezTo>
                  <a:close/>
                  <a:moveTo>
                    <a:pt x="54067" y="703"/>
                  </a:moveTo>
                  <a:cubicBezTo>
                    <a:pt x="51829" y="2786"/>
                    <a:pt x="49579" y="5049"/>
                    <a:pt x="47316" y="7239"/>
                  </a:cubicBezTo>
                  <a:lnTo>
                    <a:pt x="46435" y="7227"/>
                  </a:lnTo>
                  <a:cubicBezTo>
                    <a:pt x="48567" y="5037"/>
                    <a:pt x="50698" y="2786"/>
                    <a:pt x="52829" y="703"/>
                  </a:cubicBezTo>
                  <a:close/>
                  <a:moveTo>
                    <a:pt x="61080" y="1203"/>
                  </a:moveTo>
                  <a:lnTo>
                    <a:pt x="61652" y="1941"/>
                  </a:lnTo>
                  <a:cubicBezTo>
                    <a:pt x="59949" y="3691"/>
                    <a:pt x="58258" y="5453"/>
                    <a:pt x="56591" y="7239"/>
                  </a:cubicBezTo>
                  <a:lnTo>
                    <a:pt x="55580" y="7239"/>
                  </a:lnTo>
                  <a:cubicBezTo>
                    <a:pt x="55885" y="6944"/>
                    <a:pt x="56191" y="6604"/>
                    <a:pt x="56484" y="6299"/>
                  </a:cubicBezTo>
                  <a:cubicBezTo>
                    <a:pt x="58092" y="4668"/>
                    <a:pt x="59568" y="2917"/>
                    <a:pt x="61080" y="1203"/>
                  </a:cubicBezTo>
                  <a:close/>
                  <a:moveTo>
                    <a:pt x="8014" y="703"/>
                  </a:moveTo>
                  <a:cubicBezTo>
                    <a:pt x="5847" y="2786"/>
                    <a:pt x="3704" y="5013"/>
                    <a:pt x="1585" y="7251"/>
                  </a:cubicBezTo>
                  <a:lnTo>
                    <a:pt x="1334" y="7251"/>
                  </a:lnTo>
                  <a:lnTo>
                    <a:pt x="3942" y="3941"/>
                  </a:lnTo>
                  <a:lnTo>
                    <a:pt x="3704" y="3667"/>
                  </a:lnTo>
                  <a:cubicBezTo>
                    <a:pt x="4680" y="2655"/>
                    <a:pt x="5680" y="1596"/>
                    <a:pt x="6680" y="703"/>
                  </a:cubicBezTo>
                  <a:close/>
                  <a:moveTo>
                    <a:pt x="9836" y="703"/>
                  </a:moveTo>
                  <a:cubicBezTo>
                    <a:pt x="7585" y="2786"/>
                    <a:pt x="5347" y="5013"/>
                    <a:pt x="3132" y="7251"/>
                  </a:cubicBezTo>
                  <a:lnTo>
                    <a:pt x="2073" y="7251"/>
                  </a:lnTo>
                  <a:cubicBezTo>
                    <a:pt x="4359" y="5013"/>
                    <a:pt x="6633" y="2786"/>
                    <a:pt x="8907" y="703"/>
                  </a:cubicBezTo>
                  <a:close/>
                  <a:moveTo>
                    <a:pt x="11229" y="703"/>
                  </a:moveTo>
                  <a:cubicBezTo>
                    <a:pt x="9097" y="2786"/>
                    <a:pt x="6990" y="5013"/>
                    <a:pt x="4906" y="7251"/>
                  </a:cubicBezTo>
                  <a:lnTo>
                    <a:pt x="3454" y="7251"/>
                  </a:lnTo>
                  <a:cubicBezTo>
                    <a:pt x="5692" y="5013"/>
                    <a:pt x="7931" y="2786"/>
                    <a:pt x="10157" y="703"/>
                  </a:cubicBezTo>
                  <a:close/>
                  <a:moveTo>
                    <a:pt x="13015" y="703"/>
                  </a:moveTo>
                  <a:cubicBezTo>
                    <a:pt x="10848" y="2786"/>
                    <a:pt x="8704" y="5013"/>
                    <a:pt x="6597" y="7251"/>
                  </a:cubicBezTo>
                  <a:lnTo>
                    <a:pt x="5406" y="7251"/>
                  </a:lnTo>
                  <a:cubicBezTo>
                    <a:pt x="7478" y="5013"/>
                    <a:pt x="9550" y="2786"/>
                    <a:pt x="11645" y="703"/>
                  </a:cubicBezTo>
                  <a:close/>
                  <a:moveTo>
                    <a:pt x="16027" y="703"/>
                  </a:moveTo>
                  <a:cubicBezTo>
                    <a:pt x="13753" y="2786"/>
                    <a:pt x="11431" y="5013"/>
                    <a:pt x="9145" y="7251"/>
                  </a:cubicBezTo>
                  <a:lnTo>
                    <a:pt x="7097" y="7251"/>
                  </a:lnTo>
                  <a:cubicBezTo>
                    <a:pt x="9205" y="5013"/>
                    <a:pt x="11336" y="2786"/>
                    <a:pt x="13491" y="703"/>
                  </a:cubicBezTo>
                  <a:close/>
                  <a:moveTo>
                    <a:pt x="16336" y="667"/>
                  </a:moveTo>
                  <a:lnTo>
                    <a:pt x="18372" y="679"/>
                  </a:lnTo>
                  <a:cubicBezTo>
                    <a:pt x="16063" y="2870"/>
                    <a:pt x="13741" y="5013"/>
                    <a:pt x="11455" y="7251"/>
                  </a:cubicBezTo>
                  <a:lnTo>
                    <a:pt x="9609" y="7251"/>
                  </a:lnTo>
                  <a:cubicBezTo>
                    <a:pt x="11848" y="5013"/>
                    <a:pt x="14110" y="2870"/>
                    <a:pt x="16336" y="667"/>
                  </a:cubicBezTo>
                  <a:close/>
                  <a:moveTo>
                    <a:pt x="20658" y="703"/>
                  </a:moveTo>
                  <a:cubicBezTo>
                    <a:pt x="18325" y="2786"/>
                    <a:pt x="15967" y="5013"/>
                    <a:pt x="13741" y="7251"/>
                  </a:cubicBezTo>
                  <a:lnTo>
                    <a:pt x="11836" y="7251"/>
                  </a:lnTo>
                  <a:cubicBezTo>
                    <a:pt x="14074" y="5013"/>
                    <a:pt x="16324" y="2786"/>
                    <a:pt x="18587" y="703"/>
                  </a:cubicBezTo>
                  <a:close/>
                  <a:moveTo>
                    <a:pt x="24111" y="703"/>
                  </a:moveTo>
                  <a:cubicBezTo>
                    <a:pt x="21932" y="2786"/>
                    <a:pt x="19765" y="5013"/>
                    <a:pt x="17598" y="7251"/>
                  </a:cubicBezTo>
                  <a:lnTo>
                    <a:pt x="15812" y="7251"/>
                  </a:lnTo>
                  <a:cubicBezTo>
                    <a:pt x="18015" y="5013"/>
                    <a:pt x="20230" y="2786"/>
                    <a:pt x="22432" y="703"/>
                  </a:cubicBezTo>
                  <a:close/>
                  <a:moveTo>
                    <a:pt x="25409" y="703"/>
                  </a:moveTo>
                  <a:cubicBezTo>
                    <a:pt x="23218" y="2786"/>
                    <a:pt x="21111" y="5013"/>
                    <a:pt x="19027" y="7251"/>
                  </a:cubicBezTo>
                  <a:lnTo>
                    <a:pt x="17944" y="7251"/>
                  </a:lnTo>
                  <a:cubicBezTo>
                    <a:pt x="20099" y="5013"/>
                    <a:pt x="22254" y="2786"/>
                    <a:pt x="24433" y="703"/>
                  </a:cubicBezTo>
                  <a:close/>
                  <a:moveTo>
                    <a:pt x="27945" y="703"/>
                  </a:moveTo>
                  <a:cubicBezTo>
                    <a:pt x="27445" y="1143"/>
                    <a:pt x="26945" y="1667"/>
                    <a:pt x="26445" y="2155"/>
                  </a:cubicBezTo>
                  <a:cubicBezTo>
                    <a:pt x="24730" y="3858"/>
                    <a:pt x="23004" y="5465"/>
                    <a:pt x="21277" y="7251"/>
                  </a:cubicBezTo>
                  <a:lnTo>
                    <a:pt x="19337" y="7251"/>
                  </a:lnTo>
                  <a:cubicBezTo>
                    <a:pt x="21087" y="5310"/>
                    <a:pt x="22837" y="3548"/>
                    <a:pt x="24647" y="1762"/>
                  </a:cubicBezTo>
                  <a:cubicBezTo>
                    <a:pt x="25016" y="1393"/>
                    <a:pt x="25385" y="1000"/>
                    <a:pt x="25754" y="703"/>
                  </a:cubicBezTo>
                  <a:close/>
                  <a:moveTo>
                    <a:pt x="30183" y="703"/>
                  </a:moveTo>
                  <a:cubicBezTo>
                    <a:pt x="29588" y="1298"/>
                    <a:pt x="29005" y="1893"/>
                    <a:pt x="28421" y="2501"/>
                  </a:cubicBezTo>
                  <a:cubicBezTo>
                    <a:pt x="26885" y="4096"/>
                    <a:pt x="25349" y="5608"/>
                    <a:pt x="23802" y="7251"/>
                  </a:cubicBezTo>
                  <a:lnTo>
                    <a:pt x="21468" y="7251"/>
                  </a:lnTo>
                  <a:cubicBezTo>
                    <a:pt x="22944" y="5763"/>
                    <a:pt x="24409" y="4429"/>
                    <a:pt x="25838" y="3001"/>
                  </a:cubicBezTo>
                  <a:cubicBezTo>
                    <a:pt x="26611" y="2227"/>
                    <a:pt x="27385" y="1441"/>
                    <a:pt x="28159" y="703"/>
                  </a:cubicBezTo>
                  <a:close/>
                  <a:moveTo>
                    <a:pt x="33088" y="703"/>
                  </a:moveTo>
                  <a:cubicBezTo>
                    <a:pt x="31624" y="2191"/>
                    <a:pt x="30160" y="3632"/>
                    <a:pt x="28659" y="5084"/>
                  </a:cubicBezTo>
                  <a:cubicBezTo>
                    <a:pt x="27921" y="5811"/>
                    <a:pt x="27183" y="6501"/>
                    <a:pt x="26445" y="7251"/>
                  </a:cubicBezTo>
                  <a:lnTo>
                    <a:pt x="24075" y="7251"/>
                  </a:lnTo>
                  <a:cubicBezTo>
                    <a:pt x="25576" y="5608"/>
                    <a:pt x="27076" y="4179"/>
                    <a:pt x="28552" y="2632"/>
                  </a:cubicBezTo>
                  <a:cubicBezTo>
                    <a:pt x="29183" y="1977"/>
                    <a:pt x="29814" y="1298"/>
                    <a:pt x="30457" y="703"/>
                  </a:cubicBezTo>
                  <a:close/>
                  <a:moveTo>
                    <a:pt x="35005" y="703"/>
                  </a:moveTo>
                  <a:cubicBezTo>
                    <a:pt x="33208" y="2489"/>
                    <a:pt x="31386" y="4358"/>
                    <a:pt x="29517" y="6132"/>
                  </a:cubicBezTo>
                  <a:cubicBezTo>
                    <a:pt x="29124" y="6501"/>
                    <a:pt x="28731" y="6799"/>
                    <a:pt x="28338" y="7251"/>
                  </a:cubicBezTo>
                  <a:lnTo>
                    <a:pt x="26778" y="7251"/>
                  </a:lnTo>
                  <a:cubicBezTo>
                    <a:pt x="29040" y="5013"/>
                    <a:pt x="31279" y="2786"/>
                    <a:pt x="33517" y="703"/>
                  </a:cubicBezTo>
                  <a:close/>
                  <a:moveTo>
                    <a:pt x="36315" y="703"/>
                  </a:moveTo>
                  <a:cubicBezTo>
                    <a:pt x="34577" y="2334"/>
                    <a:pt x="32838" y="4120"/>
                    <a:pt x="31088" y="5834"/>
                  </a:cubicBezTo>
                  <a:cubicBezTo>
                    <a:pt x="30612" y="6299"/>
                    <a:pt x="30124" y="6799"/>
                    <a:pt x="29636" y="7251"/>
                  </a:cubicBezTo>
                  <a:lnTo>
                    <a:pt x="28624" y="7251"/>
                  </a:lnTo>
                  <a:cubicBezTo>
                    <a:pt x="28731" y="7096"/>
                    <a:pt x="28826" y="7061"/>
                    <a:pt x="28921" y="6965"/>
                  </a:cubicBezTo>
                  <a:cubicBezTo>
                    <a:pt x="31100" y="4918"/>
                    <a:pt x="33243" y="2786"/>
                    <a:pt x="35363" y="703"/>
                  </a:cubicBezTo>
                  <a:close/>
                  <a:moveTo>
                    <a:pt x="37684" y="703"/>
                  </a:moveTo>
                  <a:cubicBezTo>
                    <a:pt x="35529" y="2786"/>
                    <a:pt x="33386" y="5013"/>
                    <a:pt x="31255" y="7251"/>
                  </a:cubicBezTo>
                  <a:lnTo>
                    <a:pt x="29898" y="7251"/>
                  </a:lnTo>
                  <a:cubicBezTo>
                    <a:pt x="30088" y="6954"/>
                    <a:pt x="30279" y="6870"/>
                    <a:pt x="30469" y="6680"/>
                  </a:cubicBezTo>
                  <a:cubicBezTo>
                    <a:pt x="32505" y="4679"/>
                    <a:pt x="34565" y="2632"/>
                    <a:pt x="36625" y="703"/>
                  </a:cubicBezTo>
                  <a:close/>
                  <a:moveTo>
                    <a:pt x="39589" y="703"/>
                  </a:moveTo>
                  <a:cubicBezTo>
                    <a:pt x="37589" y="2632"/>
                    <a:pt x="35601" y="4608"/>
                    <a:pt x="33648" y="6596"/>
                  </a:cubicBezTo>
                  <a:cubicBezTo>
                    <a:pt x="33434" y="6811"/>
                    <a:pt x="33219" y="6954"/>
                    <a:pt x="33017" y="7251"/>
                  </a:cubicBezTo>
                  <a:lnTo>
                    <a:pt x="32267" y="7251"/>
                  </a:lnTo>
                  <a:cubicBezTo>
                    <a:pt x="34410" y="5013"/>
                    <a:pt x="36553" y="2786"/>
                    <a:pt x="38684" y="703"/>
                  </a:cubicBezTo>
                  <a:close/>
                  <a:moveTo>
                    <a:pt x="41542" y="703"/>
                  </a:moveTo>
                  <a:cubicBezTo>
                    <a:pt x="39363" y="2786"/>
                    <a:pt x="37196" y="5013"/>
                    <a:pt x="35005" y="7251"/>
                  </a:cubicBezTo>
                  <a:lnTo>
                    <a:pt x="33327" y="7251"/>
                  </a:lnTo>
                  <a:cubicBezTo>
                    <a:pt x="33481" y="7096"/>
                    <a:pt x="33648" y="6930"/>
                    <a:pt x="33803" y="6763"/>
                  </a:cubicBezTo>
                  <a:cubicBezTo>
                    <a:pt x="35803" y="4703"/>
                    <a:pt x="37899" y="2632"/>
                    <a:pt x="39994" y="703"/>
                  </a:cubicBezTo>
                  <a:close/>
                  <a:moveTo>
                    <a:pt x="44316" y="703"/>
                  </a:moveTo>
                  <a:cubicBezTo>
                    <a:pt x="42018" y="2786"/>
                    <a:pt x="39708" y="5013"/>
                    <a:pt x="37422" y="7251"/>
                  </a:cubicBezTo>
                  <a:lnTo>
                    <a:pt x="35446" y="7251"/>
                  </a:lnTo>
                  <a:cubicBezTo>
                    <a:pt x="37672" y="5013"/>
                    <a:pt x="39911" y="2786"/>
                    <a:pt x="42149" y="703"/>
                  </a:cubicBezTo>
                  <a:close/>
                  <a:moveTo>
                    <a:pt x="46209" y="703"/>
                  </a:moveTo>
                  <a:cubicBezTo>
                    <a:pt x="43983" y="2786"/>
                    <a:pt x="41732" y="5013"/>
                    <a:pt x="39482" y="7251"/>
                  </a:cubicBezTo>
                  <a:lnTo>
                    <a:pt x="37684" y="7251"/>
                  </a:lnTo>
                  <a:cubicBezTo>
                    <a:pt x="39982" y="5013"/>
                    <a:pt x="42304" y="2786"/>
                    <a:pt x="44614" y="703"/>
                  </a:cubicBezTo>
                  <a:close/>
                  <a:moveTo>
                    <a:pt x="49019" y="703"/>
                  </a:moveTo>
                  <a:cubicBezTo>
                    <a:pt x="46828" y="2786"/>
                    <a:pt x="44638" y="5013"/>
                    <a:pt x="42447" y="7251"/>
                  </a:cubicBezTo>
                  <a:lnTo>
                    <a:pt x="39780" y="7251"/>
                  </a:lnTo>
                  <a:cubicBezTo>
                    <a:pt x="42042" y="5013"/>
                    <a:pt x="44292" y="2786"/>
                    <a:pt x="46531" y="703"/>
                  </a:cubicBezTo>
                  <a:close/>
                  <a:moveTo>
                    <a:pt x="50793" y="703"/>
                  </a:moveTo>
                  <a:cubicBezTo>
                    <a:pt x="50722" y="703"/>
                    <a:pt x="50650" y="846"/>
                    <a:pt x="50567" y="917"/>
                  </a:cubicBezTo>
                  <a:cubicBezTo>
                    <a:pt x="48483" y="3048"/>
                    <a:pt x="46364" y="5168"/>
                    <a:pt x="44233" y="7251"/>
                  </a:cubicBezTo>
                  <a:lnTo>
                    <a:pt x="42744" y="7251"/>
                  </a:lnTo>
                  <a:cubicBezTo>
                    <a:pt x="44959" y="5013"/>
                    <a:pt x="47185" y="2786"/>
                    <a:pt x="49400" y="703"/>
                  </a:cubicBezTo>
                  <a:close/>
                  <a:moveTo>
                    <a:pt x="52662" y="703"/>
                  </a:moveTo>
                  <a:cubicBezTo>
                    <a:pt x="51734" y="1596"/>
                    <a:pt x="50805" y="2691"/>
                    <a:pt x="49841" y="3656"/>
                  </a:cubicBezTo>
                  <a:cubicBezTo>
                    <a:pt x="48650" y="4858"/>
                    <a:pt x="47459" y="6061"/>
                    <a:pt x="46281" y="7251"/>
                  </a:cubicBezTo>
                  <a:lnTo>
                    <a:pt x="44602" y="7251"/>
                  </a:lnTo>
                  <a:cubicBezTo>
                    <a:pt x="46662" y="5168"/>
                    <a:pt x="48721" y="3167"/>
                    <a:pt x="50757" y="1108"/>
                  </a:cubicBezTo>
                  <a:cubicBezTo>
                    <a:pt x="50888" y="977"/>
                    <a:pt x="51019" y="846"/>
                    <a:pt x="51150" y="703"/>
                  </a:cubicBezTo>
                  <a:close/>
                  <a:moveTo>
                    <a:pt x="56770" y="703"/>
                  </a:moveTo>
                  <a:cubicBezTo>
                    <a:pt x="54567" y="2786"/>
                    <a:pt x="52365" y="5013"/>
                    <a:pt x="50150" y="7251"/>
                  </a:cubicBezTo>
                  <a:lnTo>
                    <a:pt x="48078" y="7251"/>
                  </a:lnTo>
                  <a:cubicBezTo>
                    <a:pt x="50269" y="5013"/>
                    <a:pt x="52448" y="2786"/>
                    <a:pt x="54627" y="703"/>
                  </a:cubicBezTo>
                  <a:close/>
                  <a:moveTo>
                    <a:pt x="58484" y="703"/>
                  </a:moveTo>
                  <a:cubicBezTo>
                    <a:pt x="56353" y="2929"/>
                    <a:pt x="54186" y="5013"/>
                    <a:pt x="51984" y="7251"/>
                  </a:cubicBezTo>
                  <a:lnTo>
                    <a:pt x="50460" y="7251"/>
                  </a:lnTo>
                  <a:cubicBezTo>
                    <a:pt x="52698" y="5013"/>
                    <a:pt x="54925" y="2786"/>
                    <a:pt x="57127" y="703"/>
                  </a:cubicBezTo>
                  <a:close/>
                  <a:moveTo>
                    <a:pt x="59639" y="703"/>
                  </a:moveTo>
                  <a:cubicBezTo>
                    <a:pt x="58211" y="2191"/>
                    <a:pt x="56794" y="3929"/>
                    <a:pt x="55329" y="5501"/>
                  </a:cubicBezTo>
                  <a:cubicBezTo>
                    <a:pt x="54782" y="6084"/>
                    <a:pt x="54234" y="6656"/>
                    <a:pt x="53674" y="7251"/>
                  </a:cubicBezTo>
                  <a:lnTo>
                    <a:pt x="52555" y="7251"/>
                  </a:lnTo>
                  <a:cubicBezTo>
                    <a:pt x="54758" y="5013"/>
                    <a:pt x="56913" y="2929"/>
                    <a:pt x="58996" y="703"/>
                  </a:cubicBezTo>
                  <a:close/>
                  <a:moveTo>
                    <a:pt x="60651" y="703"/>
                  </a:moveTo>
                  <a:lnTo>
                    <a:pt x="60890" y="977"/>
                  </a:lnTo>
                  <a:cubicBezTo>
                    <a:pt x="59366" y="2703"/>
                    <a:pt x="57901" y="4501"/>
                    <a:pt x="56329" y="6156"/>
                  </a:cubicBezTo>
                  <a:cubicBezTo>
                    <a:pt x="55984" y="6513"/>
                    <a:pt x="55627" y="6799"/>
                    <a:pt x="55270" y="7251"/>
                  </a:cubicBezTo>
                  <a:lnTo>
                    <a:pt x="53877" y="7251"/>
                  </a:lnTo>
                  <a:cubicBezTo>
                    <a:pt x="55925" y="5013"/>
                    <a:pt x="57961" y="2786"/>
                    <a:pt x="59985" y="703"/>
                  </a:cubicBezTo>
                  <a:close/>
                  <a:moveTo>
                    <a:pt x="61830" y="2167"/>
                  </a:moveTo>
                  <a:lnTo>
                    <a:pt x="62675" y="3251"/>
                  </a:lnTo>
                  <a:cubicBezTo>
                    <a:pt x="61521" y="4608"/>
                    <a:pt x="60342" y="5906"/>
                    <a:pt x="59151" y="7251"/>
                  </a:cubicBezTo>
                  <a:lnTo>
                    <a:pt x="57008" y="7251"/>
                  </a:lnTo>
                  <a:cubicBezTo>
                    <a:pt x="58604" y="5465"/>
                    <a:pt x="60211" y="3846"/>
                    <a:pt x="61830" y="2167"/>
                  </a:cubicBezTo>
                  <a:close/>
                  <a:moveTo>
                    <a:pt x="62830" y="3441"/>
                  </a:moveTo>
                  <a:lnTo>
                    <a:pt x="63164" y="3882"/>
                  </a:lnTo>
                  <a:lnTo>
                    <a:pt x="60651" y="7251"/>
                  </a:lnTo>
                  <a:lnTo>
                    <a:pt x="59520" y="7251"/>
                  </a:lnTo>
                  <a:cubicBezTo>
                    <a:pt x="60640" y="5906"/>
                    <a:pt x="61747" y="4715"/>
                    <a:pt x="62830" y="3441"/>
                  </a:cubicBezTo>
                  <a:close/>
                  <a:moveTo>
                    <a:pt x="1" y="0"/>
                  </a:moveTo>
                  <a:lnTo>
                    <a:pt x="3120" y="3917"/>
                  </a:lnTo>
                  <a:lnTo>
                    <a:pt x="1" y="7847"/>
                  </a:lnTo>
                  <a:lnTo>
                    <a:pt x="60973" y="7847"/>
                  </a:lnTo>
                  <a:lnTo>
                    <a:pt x="63973" y="3846"/>
                  </a:lnTo>
                  <a:lnTo>
                    <a:pt x="60961" y="0"/>
                  </a:lnTo>
                  <a:close/>
                </a:path>
              </a:pathLst>
            </a:custGeom>
            <a:solidFill>
              <a:srgbClr val="FCBD24"/>
            </a:solidFill>
            <a:ln>
              <a:noFill/>
            </a:ln>
          </p:spPr>
          <p:txBody>
            <a:bodyPr anchorCtr="0" anchor="ctr" bIns="91425" lIns="91425" spcFirstLastPara="1" rIns="91425" wrap="square" tIns="91425">
              <a:noAutofit/>
            </a:bodyPr>
            <a:lstStyle/>
            <a:p>
              <a:pPr indent="0" lvl="0" marL="0" marR="0" rtl="0" algn="l">
                <a:spcBef>
                  <a:spcPts val="0"/>
                </a:spcBef>
                <a:spcAft>
                  <a:spcPts val="0"/>
                </a:spcAft>
                <a:buSzPts val="2400"/>
                <a:buFont typeface="Helvetica Neue Light"/>
                <a:buNone/>
              </a:pPr>
              <a:r>
                <a:t/>
              </a:r>
              <a:endParaRPr b="0" i="0" sz="2400" u="none" cap="none" strike="noStrike">
                <a:latin typeface="Helvetica Neue Light"/>
                <a:ea typeface="Helvetica Neue Light"/>
                <a:cs typeface="Helvetica Neue Light"/>
                <a:sym typeface="Helvetica Neue Light"/>
              </a:endParaRPr>
            </a:p>
          </p:txBody>
        </p:sp>
        <p:sp>
          <p:nvSpPr>
            <p:cNvPr id="56" name="Google Shape;56;p2"/>
            <p:cNvSpPr/>
            <p:nvPr/>
          </p:nvSpPr>
          <p:spPr>
            <a:xfrm>
              <a:off x="4518177" y="2726744"/>
              <a:ext cx="107647" cy="344229"/>
            </a:xfrm>
            <a:custGeom>
              <a:rect b="b" l="l" r="r" t="t"/>
              <a:pathLst>
                <a:path extrusionOk="0" h="15765" w="4930">
                  <a:moveTo>
                    <a:pt x="2465" y="0"/>
                  </a:moveTo>
                  <a:cubicBezTo>
                    <a:pt x="1096" y="0"/>
                    <a:pt x="1" y="1108"/>
                    <a:pt x="1" y="2477"/>
                  </a:cubicBezTo>
                  <a:cubicBezTo>
                    <a:pt x="1" y="3727"/>
                    <a:pt x="965" y="4763"/>
                    <a:pt x="2156" y="4918"/>
                  </a:cubicBezTo>
                  <a:lnTo>
                    <a:pt x="2156" y="15764"/>
                  </a:lnTo>
                  <a:lnTo>
                    <a:pt x="2751" y="15764"/>
                  </a:lnTo>
                  <a:lnTo>
                    <a:pt x="2751" y="4918"/>
                  </a:lnTo>
                  <a:cubicBezTo>
                    <a:pt x="4096" y="4763"/>
                    <a:pt x="4930" y="3727"/>
                    <a:pt x="4930" y="2477"/>
                  </a:cubicBezTo>
                  <a:cubicBezTo>
                    <a:pt x="4930" y="1108"/>
                    <a:pt x="3834" y="0"/>
                    <a:pt x="2465" y="0"/>
                  </a:cubicBezTo>
                  <a:close/>
                </a:path>
              </a:pathLst>
            </a:custGeom>
            <a:solidFill>
              <a:srgbClr val="FCBD24"/>
            </a:solidFill>
            <a:ln>
              <a:noFill/>
            </a:ln>
          </p:spPr>
          <p:txBody>
            <a:bodyPr anchorCtr="0" anchor="ctr" bIns="91425" lIns="91425" spcFirstLastPara="1" rIns="91425" wrap="square" tIns="91425">
              <a:noAutofit/>
            </a:bodyPr>
            <a:lstStyle/>
            <a:p>
              <a:pPr indent="0" lvl="0" marL="0" marR="0" rtl="0" algn="l">
                <a:spcBef>
                  <a:spcPts val="0"/>
                </a:spcBef>
                <a:spcAft>
                  <a:spcPts val="0"/>
                </a:spcAft>
                <a:buSzPts val="2400"/>
                <a:buFont typeface="Helvetica Neue Light"/>
                <a:buNone/>
              </a:pPr>
              <a:r>
                <a:t/>
              </a:r>
              <a:endParaRPr b="0" i="0" sz="2400" u="none" cap="none" strike="noStrike">
                <a:latin typeface="Helvetica Neue Light"/>
                <a:ea typeface="Helvetica Neue Light"/>
                <a:cs typeface="Helvetica Neue Light"/>
                <a:sym typeface="Helvetica Neue Light"/>
              </a:endParaRPr>
            </a:p>
          </p:txBody>
        </p:sp>
        <p:sp>
          <p:nvSpPr>
            <p:cNvPr id="57" name="Google Shape;57;p2"/>
            <p:cNvSpPr txBox="1"/>
            <p:nvPr/>
          </p:nvSpPr>
          <p:spPr>
            <a:xfrm>
              <a:off x="3894900" y="3065870"/>
              <a:ext cx="1354200" cy="270000"/>
            </a:xfrm>
            <a:prstGeom prst="rect">
              <a:avLst/>
            </a:prstGeom>
            <a:noFill/>
            <a:ln>
              <a:noFill/>
            </a:ln>
          </p:spPr>
          <p:txBody>
            <a:bodyPr anchorCtr="0" anchor="ctr" bIns="91425" lIns="91425" spcFirstLastPara="1" rIns="91425" wrap="square" tIns="91425">
              <a:noAutofit/>
            </a:bodyPr>
            <a:lstStyle/>
            <a:p>
              <a:pPr indent="0" lvl="0" marL="0" marR="0" rtl="0" algn="ctr">
                <a:spcBef>
                  <a:spcPts val="0"/>
                </a:spcBef>
                <a:spcAft>
                  <a:spcPts val="0"/>
                </a:spcAft>
                <a:buClr>
                  <a:srgbClr val="434343"/>
                </a:buClr>
                <a:buSzPts val="1500"/>
                <a:buFont typeface="Fira Sans Extra Condensed Medium"/>
                <a:buNone/>
              </a:pPr>
              <a:r>
                <a:rPr b="0" i="0" lang="pt-PT" sz="1500" u="none" cap="none" strike="noStrike">
                  <a:solidFill>
                    <a:srgbClr val="434343"/>
                  </a:solidFill>
                  <a:latin typeface="Fira Sans Extra Condensed Medium"/>
                  <a:ea typeface="Fira Sans Extra Condensed Medium"/>
                  <a:cs typeface="Fira Sans Extra Condensed Medium"/>
                  <a:sym typeface="Fira Sans Extra Condensed Medium"/>
                </a:rPr>
                <a:t>2020</a:t>
              </a:r>
              <a:endParaRPr b="0" i="0" sz="1500" u="none" cap="none" strike="noStrike">
                <a:solidFill>
                  <a:srgbClr val="434343"/>
                </a:solidFill>
                <a:latin typeface="Fira Sans Extra Condensed Medium"/>
                <a:ea typeface="Fira Sans Extra Condensed Medium"/>
                <a:cs typeface="Fira Sans Extra Condensed Medium"/>
                <a:sym typeface="Fira Sans Extra Condensed Medium"/>
              </a:endParaRPr>
            </a:p>
          </p:txBody>
        </p:sp>
      </p:grpSp>
      <p:grpSp>
        <p:nvGrpSpPr>
          <p:cNvPr id="58" name="Google Shape;58;p2"/>
          <p:cNvGrpSpPr/>
          <p:nvPr/>
        </p:nvGrpSpPr>
        <p:grpSpPr>
          <a:xfrm>
            <a:off x="6435448" y="4599962"/>
            <a:ext cx="1397112" cy="460436"/>
            <a:chOff x="6675058" y="2610537"/>
            <a:chExt cx="1397112" cy="460436"/>
          </a:xfrm>
        </p:grpSpPr>
        <p:sp>
          <p:nvSpPr>
            <p:cNvPr id="59" name="Google Shape;59;p2"/>
            <p:cNvSpPr/>
            <p:nvPr/>
          </p:nvSpPr>
          <p:spPr>
            <a:xfrm>
              <a:off x="6675058" y="2610537"/>
              <a:ext cx="1397112" cy="171339"/>
            </a:xfrm>
            <a:custGeom>
              <a:rect b="b" l="l" r="r" t="t"/>
              <a:pathLst>
                <a:path extrusionOk="0" h="7847" w="63985">
                  <a:moveTo>
                    <a:pt x="2680" y="703"/>
                  </a:moveTo>
                  <a:cubicBezTo>
                    <a:pt x="2418" y="846"/>
                    <a:pt x="2168" y="1179"/>
                    <a:pt x="1918" y="1429"/>
                  </a:cubicBezTo>
                  <a:lnTo>
                    <a:pt x="1334" y="703"/>
                  </a:lnTo>
                  <a:close/>
                  <a:moveTo>
                    <a:pt x="4239" y="703"/>
                  </a:moveTo>
                  <a:cubicBezTo>
                    <a:pt x="3704" y="1143"/>
                    <a:pt x="3168" y="1774"/>
                    <a:pt x="2632" y="2322"/>
                  </a:cubicBezTo>
                  <a:lnTo>
                    <a:pt x="2049" y="1572"/>
                  </a:lnTo>
                  <a:cubicBezTo>
                    <a:pt x="2358" y="1262"/>
                    <a:pt x="2668" y="1000"/>
                    <a:pt x="2977" y="703"/>
                  </a:cubicBezTo>
                  <a:close/>
                  <a:moveTo>
                    <a:pt x="6216" y="703"/>
                  </a:moveTo>
                  <a:cubicBezTo>
                    <a:pt x="5299" y="1596"/>
                    <a:pt x="4382" y="2477"/>
                    <a:pt x="3489" y="3394"/>
                  </a:cubicBezTo>
                  <a:lnTo>
                    <a:pt x="2918" y="2655"/>
                  </a:lnTo>
                  <a:cubicBezTo>
                    <a:pt x="3573" y="2001"/>
                    <a:pt x="4227" y="1298"/>
                    <a:pt x="4882" y="703"/>
                  </a:cubicBezTo>
                  <a:close/>
                  <a:moveTo>
                    <a:pt x="22134" y="703"/>
                  </a:moveTo>
                  <a:cubicBezTo>
                    <a:pt x="19979" y="2786"/>
                    <a:pt x="17824" y="5037"/>
                    <a:pt x="15669" y="7239"/>
                  </a:cubicBezTo>
                  <a:lnTo>
                    <a:pt x="14205" y="7227"/>
                  </a:lnTo>
                  <a:cubicBezTo>
                    <a:pt x="16467" y="5025"/>
                    <a:pt x="18753" y="2786"/>
                    <a:pt x="21039" y="703"/>
                  </a:cubicBezTo>
                  <a:close/>
                  <a:moveTo>
                    <a:pt x="54079" y="703"/>
                  </a:moveTo>
                  <a:cubicBezTo>
                    <a:pt x="51829" y="2786"/>
                    <a:pt x="49578" y="5049"/>
                    <a:pt x="47328" y="7239"/>
                  </a:cubicBezTo>
                  <a:lnTo>
                    <a:pt x="46447" y="7227"/>
                  </a:lnTo>
                  <a:cubicBezTo>
                    <a:pt x="48566" y="5037"/>
                    <a:pt x="50698" y="2786"/>
                    <a:pt x="52841" y="703"/>
                  </a:cubicBezTo>
                  <a:close/>
                  <a:moveTo>
                    <a:pt x="61080" y="1203"/>
                  </a:moveTo>
                  <a:lnTo>
                    <a:pt x="61651" y="1941"/>
                  </a:lnTo>
                  <a:cubicBezTo>
                    <a:pt x="59949" y="3691"/>
                    <a:pt x="58270" y="5453"/>
                    <a:pt x="56591" y="7239"/>
                  </a:cubicBezTo>
                  <a:lnTo>
                    <a:pt x="55580" y="7239"/>
                  </a:lnTo>
                  <a:cubicBezTo>
                    <a:pt x="55885" y="6944"/>
                    <a:pt x="56190" y="6604"/>
                    <a:pt x="56496" y="6299"/>
                  </a:cubicBezTo>
                  <a:cubicBezTo>
                    <a:pt x="58091" y="4668"/>
                    <a:pt x="59568" y="2917"/>
                    <a:pt x="61080" y="1203"/>
                  </a:cubicBezTo>
                  <a:close/>
                  <a:moveTo>
                    <a:pt x="8014" y="703"/>
                  </a:moveTo>
                  <a:cubicBezTo>
                    <a:pt x="5859" y="2786"/>
                    <a:pt x="3704" y="5013"/>
                    <a:pt x="1584" y="7251"/>
                  </a:cubicBezTo>
                  <a:lnTo>
                    <a:pt x="1334" y="7251"/>
                  </a:lnTo>
                  <a:lnTo>
                    <a:pt x="3942" y="3941"/>
                  </a:lnTo>
                  <a:lnTo>
                    <a:pt x="3704" y="3667"/>
                  </a:lnTo>
                  <a:cubicBezTo>
                    <a:pt x="4692" y="2655"/>
                    <a:pt x="5680" y="1596"/>
                    <a:pt x="6680" y="703"/>
                  </a:cubicBezTo>
                  <a:close/>
                  <a:moveTo>
                    <a:pt x="9835" y="703"/>
                  </a:moveTo>
                  <a:cubicBezTo>
                    <a:pt x="7597" y="2786"/>
                    <a:pt x="5359" y="5013"/>
                    <a:pt x="3132" y="7251"/>
                  </a:cubicBezTo>
                  <a:lnTo>
                    <a:pt x="2084" y="7251"/>
                  </a:lnTo>
                  <a:cubicBezTo>
                    <a:pt x="4370" y="5013"/>
                    <a:pt x="6644" y="2786"/>
                    <a:pt x="8907" y="703"/>
                  </a:cubicBezTo>
                  <a:close/>
                  <a:moveTo>
                    <a:pt x="11240" y="703"/>
                  </a:moveTo>
                  <a:cubicBezTo>
                    <a:pt x="9109" y="2786"/>
                    <a:pt x="6990" y="5013"/>
                    <a:pt x="4906" y="7251"/>
                  </a:cubicBezTo>
                  <a:lnTo>
                    <a:pt x="3454" y="7251"/>
                  </a:lnTo>
                  <a:cubicBezTo>
                    <a:pt x="5704" y="5013"/>
                    <a:pt x="7930" y="2786"/>
                    <a:pt x="10169" y="703"/>
                  </a:cubicBezTo>
                  <a:close/>
                  <a:moveTo>
                    <a:pt x="13026" y="703"/>
                  </a:moveTo>
                  <a:cubicBezTo>
                    <a:pt x="10859" y="2786"/>
                    <a:pt x="8704" y="5013"/>
                    <a:pt x="6609" y="7251"/>
                  </a:cubicBezTo>
                  <a:lnTo>
                    <a:pt x="5406" y="7251"/>
                  </a:lnTo>
                  <a:cubicBezTo>
                    <a:pt x="7490" y="5013"/>
                    <a:pt x="9561" y="2786"/>
                    <a:pt x="11645" y="703"/>
                  </a:cubicBezTo>
                  <a:close/>
                  <a:moveTo>
                    <a:pt x="16038" y="703"/>
                  </a:moveTo>
                  <a:cubicBezTo>
                    <a:pt x="13752" y="2786"/>
                    <a:pt x="11431" y="5013"/>
                    <a:pt x="9145" y="7251"/>
                  </a:cubicBezTo>
                  <a:lnTo>
                    <a:pt x="7097" y="7251"/>
                  </a:lnTo>
                  <a:cubicBezTo>
                    <a:pt x="9204" y="5013"/>
                    <a:pt x="11347" y="2786"/>
                    <a:pt x="13491" y="703"/>
                  </a:cubicBezTo>
                  <a:close/>
                  <a:moveTo>
                    <a:pt x="16348" y="667"/>
                  </a:moveTo>
                  <a:lnTo>
                    <a:pt x="18372" y="679"/>
                  </a:lnTo>
                  <a:cubicBezTo>
                    <a:pt x="16062" y="2870"/>
                    <a:pt x="13741" y="5013"/>
                    <a:pt x="11455" y="7251"/>
                  </a:cubicBezTo>
                  <a:lnTo>
                    <a:pt x="9621" y="7251"/>
                  </a:lnTo>
                  <a:cubicBezTo>
                    <a:pt x="11859" y="5013"/>
                    <a:pt x="14110" y="2870"/>
                    <a:pt x="16348" y="667"/>
                  </a:cubicBezTo>
                  <a:close/>
                  <a:moveTo>
                    <a:pt x="20658" y="703"/>
                  </a:moveTo>
                  <a:cubicBezTo>
                    <a:pt x="18324" y="2786"/>
                    <a:pt x="15979" y="5013"/>
                    <a:pt x="13741" y="7251"/>
                  </a:cubicBezTo>
                  <a:lnTo>
                    <a:pt x="11836" y="7251"/>
                  </a:lnTo>
                  <a:cubicBezTo>
                    <a:pt x="14086" y="5013"/>
                    <a:pt x="16336" y="2786"/>
                    <a:pt x="18586" y="703"/>
                  </a:cubicBezTo>
                  <a:close/>
                  <a:moveTo>
                    <a:pt x="24123" y="703"/>
                  </a:moveTo>
                  <a:cubicBezTo>
                    <a:pt x="21944" y="2786"/>
                    <a:pt x="19765" y="5013"/>
                    <a:pt x="17610" y="7251"/>
                  </a:cubicBezTo>
                  <a:lnTo>
                    <a:pt x="15824" y="7251"/>
                  </a:lnTo>
                  <a:cubicBezTo>
                    <a:pt x="18015" y="5013"/>
                    <a:pt x="20229" y="2786"/>
                    <a:pt x="22444" y="703"/>
                  </a:cubicBezTo>
                  <a:close/>
                  <a:moveTo>
                    <a:pt x="25409" y="703"/>
                  </a:moveTo>
                  <a:cubicBezTo>
                    <a:pt x="23230" y="2786"/>
                    <a:pt x="21111" y="5013"/>
                    <a:pt x="19039" y="7251"/>
                  </a:cubicBezTo>
                  <a:lnTo>
                    <a:pt x="17955" y="7251"/>
                  </a:lnTo>
                  <a:cubicBezTo>
                    <a:pt x="20098" y="5013"/>
                    <a:pt x="22265" y="2786"/>
                    <a:pt x="24432" y="703"/>
                  </a:cubicBezTo>
                  <a:close/>
                  <a:moveTo>
                    <a:pt x="27957" y="703"/>
                  </a:moveTo>
                  <a:cubicBezTo>
                    <a:pt x="27445" y="1143"/>
                    <a:pt x="26945" y="1667"/>
                    <a:pt x="26456" y="2155"/>
                  </a:cubicBezTo>
                  <a:cubicBezTo>
                    <a:pt x="24730" y="3858"/>
                    <a:pt x="23004" y="5465"/>
                    <a:pt x="21277" y="7251"/>
                  </a:cubicBezTo>
                  <a:lnTo>
                    <a:pt x="19348" y="7251"/>
                  </a:lnTo>
                  <a:cubicBezTo>
                    <a:pt x="21087" y="5310"/>
                    <a:pt x="22849" y="3548"/>
                    <a:pt x="24659" y="1762"/>
                  </a:cubicBezTo>
                  <a:cubicBezTo>
                    <a:pt x="25016" y="1393"/>
                    <a:pt x="25385" y="1000"/>
                    <a:pt x="25754" y="703"/>
                  </a:cubicBezTo>
                  <a:close/>
                  <a:moveTo>
                    <a:pt x="30183" y="703"/>
                  </a:moveTo>
                  <a:cubicBezTo>
                    <a:pt x="29600" y="1298"/>
                    <a:pt x="29004" y="1893"/>
                    <a:pt x="28421" y="2501"/>
                  </a:cubicBezTo>
                  <a:cubicBezTo>
                    <a:pt x="26897" y="4096"/>
                    <a:pt x="25349" y="5608"/>
                    <a:pt x="23801" y="7251"/>
                  </a:cubicBezTo>
                  <a:lnTo>
                    <a:pt x="21468" y="7251"/>
                  </a:lnTo>
                  <a:cubicBezTo>
                    <a:pt x="22944" y="5763"/>
                    <a:pt x="24420" y="4429"/>
                    <a:pt x="25849" y="3001"/>
                  </a:cubicBezTo>
                  <a:cubicBezTo>
                    <a:pt x="26611" y="2227"/>
                    <a:pt x="27385" y="1441"/>
                    <a:pt x="28171" y="703"/>
                  </a:cubicBezTo>
                  <a:close/>
                  <a:moveTo>
                    <a:pt x="33100" y="703"/>
                  </a:moveTo>
                  <a:cubicBezTo>
                    <a:pt x="31636" y="2191"/>
                    <a:pt x="30159" y="3632"/>
                    <a:pt x="28671" y="5084"/>
                  </a:cubicBezTo>
                  <a:cubicBezTo>
                    <a:pt x="27933" y="5811"/>
                    <a:pt x="27195" y="6501"/>
                    <a:pt x="26456" y="7251"/>
                  </a:cubicBezTo>
                  <a:lnTo>
                    <a:pt x="24087" y="7251"/>
                  </a:lnTo>
                  <a:cubicBezTo>
                    <a:pt x="25587" y="5608"/>
                    <a:pt x="27076" y="4179"/>
                    <a:pt x="28564" y="2632"/>
                  </a:cubicBezTo>
                  <a:cubicBezTo>
                    <a:pt x="29183" y="1977"/>
                    <a:pt x="29826" y="1298"/>
                    <a:pt x="30469" y="703"/>
                  </a:cubicBezTo>
                  <a:close/>
                  <a:moveTo>
                    <a:pt x="35005" y="703"/>
                  </a:moveTo>
                  <a:cubicBezTo>
                    <a:pt x="33207" y="2489"/>
                    <a:pt x="31398" y="4358"/>
                    <a:pt x="29516" y="6132"/>
                  </a:cubicBezTo>
                  <a:cubicBezTo>
                    <a:pt x="29123" y="6501"/>
                    <a:pt x="28742" y="6799"/>
                    <a:pt x="28350" y="7251"/>
                  </a:cubicBezTo>
                  <a:lnTo>
                    <a:pt x="26778" y="7251"/>
                  </a:lnTo>
                  <a:cubicBezTo>
                    <a:pt x="29040" y="5013"/>
                    <a:pt x="31290" y="2786"/>
                    <a:pt x="33517" y="703"/>
                  </a:cubicBezTo>
                  <a:close/>
                  <a:moveTo>
                    <a:pt x="36315" y="703"/>
                  </a:moveTo>
                  <a:cubicBezTo>
                    <a:pt x="34576" y="2334"/>
                    <a:pt x="32838" y="4120"/>
                    <a:pt x="31100" y="5834"/>
                  </a:cubicBezTo>
                  <a:cubicBezTo>
                    <a:pt x="30612" y="6299"/>
                    <a:pt x="30124" y="6799"/>
                    <a:pt x="29647" y="7251"/>
                  </a:cubicBezTo>
                  <a:lnTo>
                    <a:pt x="28635" y="7251"/>
                  </a:lnTo>
                  <a:cubicBezTo>
                    <a:pt x="28731" y="7096"/>
                    <a:pt x="28826" y="7061"/>
                    <a:pt x="28921" y="6965"/>
                  </a:cubicBezTo>
                  <a:cubicBezTo>
                    <a:pt x="31112" y="4918"/>
                    <a:pt x="33243" y="2786"/>
                    <a:pt x="35362" y="703"/>
                  </a:cubicBezTo>
                  <a:close/>
                  <a:moveTo>
                    <a:pt x="37684" y="703"/>
                  </a:moveTo>
                  <a:cubicBezTo>
                    <a:pt x="35541" y="2786"/>
                    <a:pt x="33398" y="5013"/>
                    <a:pt x="31267" y="7251"/>
                  </a:cubicBezTo>
                  <a:lnTo>
                    <a:pt x="29897" y="7251"/>
                  </a:lnTo>
                  <a:cubicBezTo>
                    <a:pt x="30088" y="6954"/>
                    <a:pt x="30290" y="6870"/>
                    <a:pt x="30481" y="6680"/>
                  </a:cubicBezTo>
                  <a:cubicBezTo>
                    <a:pt x="32517" y="4679"/>
                    <a:pt x="34576" y="2632"/>
                    <a:pt x="36636" y="703"/>
                  </a:cubicBezTo>
                  <a:close/>
                  <a:moveTo>
                    <a:pt x="39601" y="703"/>
                  </a:moveTo>
                  <a:cubicBezTo>
                    <a:pt x="37601" y="2632"/>
                    <a:pt x="35600" y="4608"/>
                    <a:pt x="33648" y="6596"/>
                  </a:cubicBezTo>
                  <a:cubicBezTo>
                    <a:pt x="33433" y="6811"/>
                    <a:pt x="33231" y="6954"/>
                    <a:pt x="33017" y="7251"/>
                  </a:cubicBezTo>
                  <a:lnTo>
                    <a:pt x="32267" y="7251"/>
                  </a:lnTo>
                  <a:cubicBezTo>
                    <a:pt x="34422" y="5013"/>
                    <a:pt x="36553" y="2786"/>
                    <a:pt x="38684" y="703"/>
                  </a:cubicBezTo>
                  <a:close/>
                  <a:moveTo>
                    <a:pt x="41542" y="703"/>
                  </a:moveTo>
                  <a:cubicBezTo>
                    <a:pt x="39375" y="2786"/>
                    <a:pt x="37196" y="5013"/>
                    <a:pt x="35005" y="7251"/>
                  </a:cubicBezTo>
                  <a:lnTo>
                    <a:pt x="33326" y="7251"/>
                  </a:lnTo>
                  <a:cubicBezTo>
                    <a:pt x="33493" y="7096"/>
                    <a:pt x="33648" y="6930"/>
                    <a:pt x="33803" y="6763"/>
                  </a:cubicBezTo>
                  <a:cubicBezTo>
                    <a:pt x="35815" y="4703"/>
                    <a:pt x="37898" y="2632"/>
                    <a:pt x="39994" y="703"/>
                  </a:cubicBezTo>
                  <a:close/>
                  <a:moveTo>
                    <a:pt x="44328" y="703"/>
                  </a:moveTo>
                  <a:cubicBezTo>
                    <a:pt x="42030" y="2786"/>
                    <a:pt x="39720" y="5013"/>
                    <a:pt x="37422" y="7251"/>
                  </a:cubicBezTo>
                  <a:lnTo>
                    <a:pt x="35446" y="7251"/>
                  </a:lnTo>
                  <a:cubicBezTo>
                    <a:pt x="37672" y="5013"/>
                    <a:pt x="39922" y="2786"/>
                    <a:pt x="42149" y="703"/>
                  </a:cubicBezTo>
                  <a:close/>
                  <a:moveTo>
                    <a:pt x="46209" y="703"/>
                  </a:moveTo>
                  <a:cubicBezTo>
                    <a:pt x="43982" y="2786"/>
                    <a:pt x="41744" y="5013"/>
                    <a:pt x="39482" y="7251"/>
                  </a:cubicBezTo>
                  <a:lnTo>
                    <a:pt x="37684" y="7251"/>
                  </a:lnTo>
                  <a:cubicBezTo>
                    <a:pt x="39994" y="5013"/>
                    <a:pt x="42304" y="2786"/>
                    <a:pt x="44613" y="703"/>
                  </a:cubicBezTo>
                  <a:close/>
                  <a:moveTo>
                    <a:pt x="49031" y="703"/>
                  </a:moveTo>
                  <a:cubicBezTo>
                    <a:pt x="46828" y="2786"/>
                    <a:pt x="44649" y="5013"/>
                    <a:pt x="42447" y="7251"/>
                  </a:cubicBezTo>
                  <a:lnTo>
                    <a:pt x="39791" y="7251"/>
                  </a:lnTo>
                  <a:cubicBezTo>
                    <a:pt x="42054" y="5013"/>
                    <a:pt x="44304" y="2786"/>
                    <a:pt x="46530" y="703"/>
                  </a:cubicBezTo>
                  <a:close/>
                  <a:moveTo>
                    <a:pt x="50793" y="703"/>
                  </a:moveTo>
                  <a:cubicBezTo>
                    <a:pt x="50721" y="703"/>
                    <a:pt x="50650" y="846"/>
                    <a:pt x="50579" y="917"/>
                  </a:cubicBezTo>
                  <a:cubicBezTo>
                    <a:pt x="48483" y="3048"/>
                    <a:pt x="46364" y="5168"/>
                    <a:pt x="44244" y="7251"/>
                  </a:cubicBezTo>
                  <a:lnTo>
                    <a:pt x="42744" y="7251"/>
                  </a:lnTo>
                  <a:cubicBezTo>
                    <a:pt x="44971" y="5013"/>
                    <a:pt x="47185" y="2786"/>
                    <a:pt x="49412" y="703"/>
                  </a:cubicBezTo>
                  <a:close/>
                  <a:moveTo>
                    <a:pt x="52662" y="703"/>
                  </a:moveTo>
                  <a:cubicBezTo>
                    <a:pt x="51733" y="1596"/>
                    <a:pt x="50805" y="2691"/>
                    <a:pt x="49852" y="3656"/>
                  </a:cubicBezTo>
                  <a:cubicBezTo>
                    <a:pt x="48662" y="4858"/>
                    <a:pt x="47471" y="6061"/>
                    <a:pt x="46280" y="7251"/>
                  </a:cubicBezTo>
                  <a:lnTo>
                    <a:pt x="44613" y="7251"/>
                  </a:lnTo>
                  <a:cubicBezTo>
                    <a:pt x="46673" y="5168"/>
                    <a:pt x="48721" y="3167"/>
                    <a:pt x="50757" y="1108"/>
                  </a:cubicBezTo>
                  <a:cubicBezTo>
                    <a:pt x="50900" y="977"/>
                    <a:pt x="51031" y="846"/>
                    <a:pt x="51162" y="703"/>
                  </a:cubicBezTo>
                  <a:close/>
                  <a:moveTo>
                    <a:pt x="56770" y="703"/>
                  </a:moveTo>
                  <a:cubicBezTo>
                    <a:pt x="54579" y="2786"/>
                    <a:pt x="52376" y="5013"/>
                    <a:pt x="50150" y="7251"/>
                  </a:cubicBezTo>
                  <a:lnTo>
                    <a:pt x="48090" y="7251"/>
                  </a:lnTo>
                  <a:cubicBezTo>
                    <a:pt x="50269" y="5013"/>
                    <a:pt x="52460" y="2786"/>
                    <a:pt x="54627" y="703"/>
                  </a:cubicBezTo>
                  <a:close/>
                  <a:moveTo>
                    <a:pt x="58484" y="703"/>
                  </a:moveTo>
                  <a:cubicBezTo>
                    <a:pt x="56365" y="2929"/>
                    <a:pt x="54186" y="5013"/>
                    <a:pt x="51983" y="7251"/>
                  </a:cubicBezTo>
                  <a:lnTo>
                    <a:pt x="50471" y="7251"/>
                  </a:lnTo>
                  <a:cubicBezTo>
                    <a:pt x="52710" y="5013"/>
                    <a:pt x="54924" y="2786"/>
                    <a:pt x="57139" y="703"/>
                  </a:cubicBezTo>
                  <a:close/>
                  <a:moveTo>
                    <a:pt x="59639" y="703"/>
                  </a:moveTo>
                  <a:cubicBezTo>
                    <a:pt x="58210" y="2191"/>
                    <a:pt x="56794" y="3929"/>
                    <a:pt x="55329" y="5501"/>
                  </a:cubicBezTo>
                  <a:cubicBezTo>
                    <a:pt x="54793" y="6084"/>
                    <a:pt x="54234" y="6656"/>
                    <a:pt x="53686" y="7251"/>
                  </a:cubicBezTo>
                  <a:lnTo>
                    <a:pt x="52567" y="7251"/>
                  </a:lnTo>
                  <a:cubicBezTo>
                    <a:pt x="54758" y="5013"/>
                    <a:pt x="56925" y="2929"/>
                    <a:pt x="58996" y="703"/>
                  </a:cubicBezTo>
                  <a:close/>
                  <a:moveTo>
                    <a:pt x="60651" y="703"/>
                  </a:moveTo>
                  <a:lnTo>
                    <a:pt x="60901" y="977"/>
                  </a:lnTo>
                  <a:cubicBezTo>
                    <a:pt x="59377" y="2703"/>
                    <a:pt x="57901" y="4501"/>
                    <a:pt x="56329" y="6156"/>
                  </a:cubicBezTo>
                  <a:cubicBezTo>
                    <a:pt x="55984" y="6513"/>
                    <a:pt x="55627" y="6799"/>
                    <a:pt x="55270" y="7251"/>
                  </a:cubicBezTo>
                  <a:lnTo>
                    <a:pt x="53877" y="7251"/>
                  </a:lnTo>
                  <a:cubicBezTo>
                    <a:pt x="55936" y="5013"/>
                    <a:pt x="57960" y="2786"/>
                    <a:pt x="59984" y="703"/>
                  </a:cubicBezTo>
                  <a:close/>
                  <a:moveTo>
                    <a:pt x="61830" y="2167"/>
                  </a:moveTo>
                  <a:lnTo>
                    <a:pt x="62675" y="3251"/>
                  </a:lnTo>
                  <a:cubicBezTo>
                    <a:pt x="61532" y="4608"/>
                    <a:pt x="60354" y="5906"/>
                    <a:pt x="59163" y="7251"/>
                  </a:cubicBezTo>
                  <a:lnTo>
                    <a:pt x="57008" y="7251"/>
                  </a:lnTo>
                  <a:cubicBezTo>
                    <a:pt x="58615" y="5465"/>
                    <a:pt x="60223" y="3846"/>
                    <a:pt x="61830" y="2167"/>
                  </a:cubicBezTo>
                  <a:close/>
                  <a:moveTo>
                    <a:pt x="62830" y="3441"/>
                  </a:moveTo>
                  <a:lnTo>
                    <a:pt x="63175" y="3882"/>
                  </a:lnTo>
                  <a:lnTo>
                    <a:pt x="60651" y="7251"/>
                  </a:lnTo>
                  <a:lnTo>
                    <a:pt x="59532" y="7251"/>
                  </a:lnTo>
                  <a:cubicBezTo>
                    <a:pt x="60651" y="5906"/>
                    <a:pt x="61747" y="4715"/>
                    <a:pt x="62830" y="3441"/>
                  </a:cubicBezTo>
                  <a:close/>
                  <a:moveTo>
                    <a:pt x="1" y="0"/>
                  </a:moveTo>
                  <a:lnTo>
                    <a:pt x="3120" y="3917"/>
                  </a:lnTo>
                  <a:lnTo>
                    <a:pt x="1" y="7847"/>
                  </a:lnTo>
                  <a:lnTo>
                    <a:pt x="60973" y="7847"/>
                  </a:lnTo>
                  <a:lnTo>
                    <a:pt x="63985" y="3846"/>
                  </a:lnTo>
                  <a:lnTo>
                    <a:pt x="60973" y="0"/>
                  </a:lnTo>
                  <a:close/>
                </a:path>
              </a:pathLst>
            </a:custGeom>
            <a:solidFill>
              <a:srgbClr val="EC3A3B"/>
            </a:solidFill>
            <a:ln>
              <a:noFill/>
            </a:ln>
          </p:spPr>
          <p:txBody>
            <a:bodyPr anchorCtr="0" anchor="ctr" bIns="91425" lIns="91425" spcFirstLastPara="1" rIns="91425" wrap="square" tIns="91425">
              <a:noAutofit/>
            </a:bodyPr>
            <a:lstStyle/>
            <a:p>
              <a:pPr indent="0" lvl="0" marL="0" marR="0" rtl="0" algn="l">
                <a:spcBef>
                  <a:spcPts val="0"/>
                </a:spcBef>
                <a:spcAft>
                  <a:spcPts val="0"/>
                </a:spcAft>
                <a:buSzPts val="2400"/>
                <a:buFont typeface="Helvetica Neue Light"/>
                <a:buNone/>
              </a:pPr>
              <a:r>
                <a:t/>
              </a:r>
              <a:endParaRPr b="0" i="0" sz="2400" u="none" cap="none" strike="noStrike">
                <a:latin typeface="Helvetica Neue Light"/>
                <a:ea typeface="Helvetica Neue Light"/>
                <a:cs typeface="Helvetica Neue Light"/>
                <a:sym typeface="Helvetica Neue Light"/>
              </a:endParaRPr>
            </a:p>
          </p:txBody>
        </p:sp>
        <p:sp>
          <p:nvSpPr>
            <p:cNvPr id="60" name="Google Shape;60;p2"/>
            <p:cNvSpPr/>
            <p:nvPr/>
          </p:nvSpPr>
          <p:spPr>
            <a:xfrm>
              <a:off x="7319791" y="2726744"/>
              <a:ext cx="107647" cy="344229"/>
            </a:xfrm>
            <a:custGeom>
              <a:rect b="b" l="l" r="r" t="t"/>
              <a:pathLst>
                <a:path extrusionOk="0" h="15765" w="4930">
                  <a:moveTo>
                    <a:pt x="2465" y="0"/>
                  </a:moveTo>
                  <a:cubicBezTo>
                    <a:pt x="1108" y="0"/>
                    <a:pt x="0" y="1108"/>
                    <a:pt x="0" y="2477"/>
                  </a:cubicBezTo>
                  <a:cubicBezTo>
                    <a:pt x="0" y="3727"/>
                    <a:pt x="965" y="4763"/>
                    <a:pt x="2155" y="4918"/>
                  </a:cubicBezTo>
                  <a:lnTo>
                    <a:pt x="2155" y="15764"/>
                  </a:lnTo>
                  <a:lnTo>
                    <a:pt x="2751" y="15764"/>
                  </a:lnTo>
                  <a:lnTo>
                    <a:pt x="2751" y="4918"/>
                  </a:lnTo>
                  <a:cubicBezTo>
                    <a:pt x="4084" y="4763"/>
                    <a:pt x="4930" y="3727"/>
                    <a:pt x="4930" y="2477"/>
                  </a:cubicBezTo>
                  <a:cubicBezTo>
                    <a:pt x="4930" y="1108"/>
                    <a:pt x="3834" y="0"/>
                    <a:pt x="2465" y="0"/>
                  </a:cubicBezTo>
                  <a:close/>
                </a:path>
              </a:pathLst>
            </a:custGeom>
            <a:solidFill>
              <a:srgbClr val="EC3A3B"/>
            </a:solidFill>
            <a:ln>
              <a:noFill/>
            </a:ln>
          </p:spPr>
          <p:txBody>
            <a:bodyPr anchorCtr="0" anchor="ctr" bIns="91425" lIns="91425" spcFirstLastPara="1" rIns="91425" wrap="square" tIns="91425">
              <a:noAutofit/>
            </a:bodyPr>
            <a:lstStyle/>
            <a:p>
              <a:pPr indent="0" lvl="0" marL="0" marR="0" rtl="0" algn="l">
                <a:spcBef>
                  <a:spcPts val="0"/>
                </a:spcBef>
                <a:spcAft>
                  <a:spcPts val="0"/>
                </a:spcAft>
                <a:buSzPts val="2400"/>
                <a:buFont typeface="Helvetica Neue Light"/>
                <a:buNone/>
              </a:pPr>
              <a:r>
                <a:t/>
              </a:r>
              <a:endParaRPr b="0" i="0" sz="2400" u="none" cap="none" strike="noStrike">
                <a:latin typeface="Helvetica Neue Light"/>
                <a:ea typeface="Helvetica Neue Light"/>
                <a:cs typeface="Helvetica Neue Light"/>
                <a:sym typeface="Helvetica Neue Light"/>
              </a:endParaRPr>
            </a:p>
          </p:txBody>
        </p:sp>
      </p:grpSp>
      <p:grpSp>
        <p:nvGrpSpPr>
          <p:cNvPr id="61" name="Google Shape;61;p2"/>
          <p:cNvGrpSpPr/>
          <p:nvPr/>
        </p:nvGrpSpPr>
        <p:grpSpPr>
          <a:xfrm>
            <a:off x="2214782" y="4599962"/>
            <a:ext cx="1415297" cy="724557"/>
            <a:chOff x="2454392" y="2610537"/>
            <a:chExt cx="1415297" cy="724557"/>
          </a:xfrm>
        </p:grpSpPr>
        <p:sp>
          <p:nvSpPr>
            <p:cNvPr id="62" name="Google Shape;62;p2"/>
            <p:cNvSpPr/>
            <p:nvPr/>
          </p:nvSpPr>
          <p:spPr>
            <a:xfrm>
              <a:off x="2472577" y="2610537"/>
              <a:ext cx="1397112" cy="171339"/>
            </a:xfrm>
            <a:custGeom>
              <a:rect b="b" l="l" r="r" t="t"/>
              <a:pathLst>
                <a:path extrusionOk="0" h="7847" w="63985">
                  <a:moveTo>
                    <a:pt x="2679" y="703"/>
                  </a:moveTo>
                  <a:cubicBezTo>
                    <a:pt x="2429" y="846"/>
                    <a:pt x="2179" y="1179"/>
                    <a:pt x="1917" y="1429"/>
                  </a:cubicBezTo>
                  <a:lnTo>
                    <a:pt x="1334" y="703"/>
                  </a:lnTo>
                  <a:close/>
                  <a:moveTo>
                    <a:pt x="4239" y="703"/>
                  </a:moveTo>
                  <a:cubicBezTo>
                    <a:pt x="3703" y="1143"/>
                    <a:pt x="3167" y="1774"/>
                    <a:pt x="2643" y="2322"/>
                  </a:cubicBezTo>
                  <a:lnTo>
                    <a:pt x="2048" y="1572"/>
                  </a:lnTo>
                  <a:cubicBezTo>
                    <a:pt x="2358" y="1262"/>
                    <a:pt x="2667" y="1000"/>
                    <a:pt x="2989" y="703"/>
                  </a:cubicBezTo>
                  <a:close/>
                  <a:moveTo>
                    <a:pt x="6215" y="703"/>
                  </a:moveTo>
                  <a:cubicBezTo>
                    <a:pt x="5298" y="1596"/>
                    <a:pt x="4394" y="2477"/>
                    <a:pt x="3501" y="3394"/>
                  </a:cubicBezTo>
                  <a:lnTo>
                    <a:pt x="2917" y="2655"/>
                  </a:lnTo>
                  <a:cubicBezTo>
                    <a:pt x="3572" y="2001"/>
                    <a:pt x="4227" y="1298"/>
                    <a:pt x="4894" y="703"/>
                  </a:cubicBezTo>
                  <a:close/>
                  <a:moveTo>
                    <a:pt x="22146" y="703"/>
                  </a:moveTo>
                  <a:cubicBezTo>
                    <a:pt x="19979" y="2786"/>
                    <a:pt x="17836" y="5037"/>
                    <a:pt x="15681" y="7239"/>
                  </a:cubicBezTo>
                  <a:lnTo>
                    <a:pt x="14216" y="7227"/>
                  </a:lnTo>
                  <a:cubicBezTo>
                    <a:pt x="16478" y="5025"/>
                    <a:pt x="18764" y="2786"/>
                    <a:pt x="21050" y="703"/>
                  </a:cubicBezTo>
                  <a:close/>
                  <a:moveTo>
                    <a:pt x="54078" y="703"/>
                  </a:moveTo>
                  <a:cubicBezTo>
                    <a:pt x="51840" y="2786"/>
                    <a:pt x="49578" y="5049"/>
                    <a:pt x="47328" y="7239"/>
                  </a:cubicBezTo>
                  <a:lnTo>
                    <a:pt x="46446" y="7227"/>
                  </a:lnTo>
                  <a:cubicBezTo>
                    <a:pt x="48578" y="5037"/>
                    <a:pt x="50709" y="2786"/>
                    <a:pt x="52840" y="703"/>
                  </a:cubicBezTo>
                  <a:close/>
                  <a:moveTo>
                    <a:pt x="61079" y="1203"/>
                  </a:moveTo>
                  <a:lnTo>
                    <a:pt x="61651" y="1941"/>
                  </a:lnTo>
                  <a:cubicBezTo>
                    <a:pt x="59948" y="3691"/>
                    <a:pt x="58269" y="5453"/>
                    <a:pt x="56591" y="7239"/>
                  </a:cubicBezTo>
                  <a:lnTo>
                    <a:pt x="55591" y="7239"/>
                  </a:lnTo>
                  <a:cubicBezTo>
                    <a:pt x="55896" y="6944"/>
                    <a:pt x="56202" y="6604"/>
                    <a:pt x="56495" y="6299"/>
                  </a:cubicBezTo>
                  <a:cubicBezTo>
                    <a:pt x="58091" y="4668"/>
                    <a:pt x="59579" y="2917"/>
                    <a:pt x="61079" y="1203"/>
                  </a:cubicBezTo>
                  <a:close/>
                  <a:moveTo>
                    <a:pt x="8025" y="703"/>
                  </a:moveTo>
                  <a:cubicBezTo>
                    <a:pt x="5858" y="2786"/>
                    <a:pt x="3703" y="5013"/>
                    <a:pt x="1584" y="7251"/>
                  </a:cubicBezTo>
                  <a:lnTo>
                    <a:pt x="1334" y="7251"/>
                  </a:lnTo>
                  <a:lnTo>
                    <a:pt x="3941" y="3941"/>
                  </a:lnTo>
                  <a:lnTo>
                    <a:pt x="3715" y="3667"/>
                  </a:lnTo>
                  <a:cubicBezTo>
                    <a:pt x="4691" y="2655"/>
                    <a:pt x="5691" y="1596"/>
                    <a:pt x="6692" y="703"/>
                  </a:cubicBezTo>
                  <a:close/>
                  <a:moveTo>
                    <a:pt x="9847" y="703"/>
                  </a:moveTo>
                  <a:cubicBezTo>
                    <a:pt x="7596" y="2786"/>
                    <a:pt x="5358" y="5013"/>
                    <a:pt x="3143" y="7251"/>
                  </a:cubicBezTo>
                  <a:lnTo>
                    <a:pt x="2084" y="7251"/>
                  </a:lnTo>
                  <a:cubicBezTo>
                    <a:pt x="4370" y="5013"/>
                    <a:pt x="6644" y="2786"/>
                    <a:pt x="8906" y="703"/>
                  </a:cubicBezTo>
                  <a:close/>
                  <a:moveTo>
                    <a:pt x="11240" y="703"/>
                  </a:moveTo>
                  <a:cubicBezTo>
                    <a:pt x="9108" y="2786"/>
                    <a:pt x="7001" y="5013"/>
                    <a:pt x="4906" y="7251"/>
                  </a:cubicBezTo>
                  <a:lnTo>
                    <a:pt x="3465" y="7251"/>
                  </a:lnTo>
                  <a:cubicBezTo>
                    <a:pt x="5703" y="5013"/>
                    <a:pt x="7942" y="2786"/>
                    <a:pt x="10168" y="703"/>
                  </a:cubicBezTo>
                  <a:close/>
                  <a:moveTo>
                    <a:pt x="13026" y="703"/>
                  </a:moveTo>
                  <a:cubicBezTo>
                    <a:pt x="10859" y="2786"/>
                    <a:pt x="8716" y="5013"/>
                    <a:pt x="6608" y="7251"/>
                  </a:cubicBezTo>
                  <a:lnTo>
                    <a:pt x="5418" y="7251"/>
                  </a:lnTo>
                  <a:cubicBezTo>
                    <a:pt x="7489" y="5013"/>
                    <a:pt x="9561" y="2786"/>
                    <a:pt x="11656" y="703"/>
                  </a:cubicBezTo>
                  <a:close/>
                  <a:moveTo>
                    <a:pt x="16038" y="703"/>
                  </a:moveTo>
                  <a:cubicBezTo>
                    <a:pt x="13764" y="2786"/>
                    <a:pt x="11442" y="5013"/>
                    <a:pt x="9156" y="7251"/>
                  </a:cubicBezTo>
                  <a:lnTo>
                    <a:pt x="7108" y="7251"/>
                  </a:lnTo>
                  <a:cubicBezTo>
                    <a:pt x="9216" y="5013"/>
                    <a:pt x="11347" y="2786"/>
                    <a:pt x="13490" y="703"/>
                  </a:cubicBezTo>
                  <a:close/>
                  <a:moveTo>
                    <a:pt x="16347" y="667"/>
                  </a:moveTo>
                  <a:lnTo>
                    <a:pt x="18372" y="679"/>
                  </a:lnTo>
                  <a:cubicBezTo>
                    <a:pt x="16062" y="2870"/>
                    <a:pt x="13752" y="5013"/>
                    <a:pt x="11466" y="7251"/>
                  </a:cubicBezTo>
                  <a:lnTo>
                    <a:pt x="9620" y="7251"/>
                  </a:lnTo>
                  <a:cubicBezTo>
                    <a:pt x="11859" y="5013"/>
                    <a:pt x="14121" y="2870"/>
                    <a:pt x="16347" y="667"/>
                  </a:cubicBezTo>
                  <a:close/>
                  <a:moveTo>
                    <a:pt x="20658" y="703"/>
                  </a:moveTo>
                  <a:cubicBezTo>
                    <a:pt x="18336" y="2786"/>
                    <a:pt x="15978" y="5013"/>
                    <a:pt x="13752" y="7251"/>
                  </a:cubicBezTo>
                  <a:lnTo>
                    <a:pt x="11835" y="7251"/>
                  </a:lnTo>
                  <a:cubicBezTo>
                    <a:pt x="14085" y="5013"/>
                    <a:pt x="16336" y="2786"/>
                    <a:pt x="18586" y="703"/>
                  </a:cubicBezTo>
                  <a:close/>
                  <a:moveTo>
                    <a:pt x="24122" y="703"/>
                  </a:moveTo>
                  <a:cubicBezTo>
                    <a:pt x="21943" y="2786"/>
                    <a:pt x="19776" y="5013"/>
                    <a:pt x="17610" y="7251"/>
                  </a:cubicBezTo>
                  <a:lnTo>
                    <a:pt x="15824" y="7251"/>
                  </a:lnTo>
                  <a:cubicBezTo>
                    <a:pt x="18014" y="5013"/>
                    <a:pt x="20229" y="2786"/>
                    <a:pt x="22443" y="703"/>
                  </a:cubicBezTo>
                  <a:close/>
                  <a:moveTo>
                    <a:pt x="25420" y="703"/>
                  </a:moveTo>
                  <a:cubicBezTo>
                    <a:pt x="23229" y="2786"/>
                    <a:pt x="21122" y="5013"/>
                    <a:pt x="19038" y="7251"/>
                  </a:cubicBezTo>
                  <a:lnTo>
                    <a:pt x="17955" y="7251"/>
                  </a:lnTo>
                  <a:cubicBezTo>
                    <a:pt x="20110" y="5013"/>
                    <a:pt x="22265" y="2786"/>
                    <a:pt x="24444" y="703"/>
                  </a:cubicBezTo>
                  <a:close/>
                  <a:moveTo>
                    <a:pt x="27956" y="703"/>
                  </a:moveTo>
                  <a:cubicBezTo>
                    <a:pt x="27456" y="1143"/>
                    <a:pt x="26956" y="1667"/>
                    <a:pt x="26456" y="2155"/>
                  </a:cubicBezTo>
                  <a:cubicBezTo>
                    <a:pt x="24729" y="3858"/>
                    <a:pt x="23015" y="5465"/>
                    <a:pt x="21289" y="7251"/>
                  </a:cubicBezTo>
                  <a:lnTo>
                    <a:pt x="19348" y="7251"/>
                  </a:lnTo>
                  <a:cubicBezTo>
                    <a:pt x="21086" y="5310"/>
                    <a:pt x="22848" y="3548"/>
                    <a:pt x="24658" y="1762"/>
                  </a:cubicBezTo>
                  <a:cubicBezTo>
                    <a:pt x="25015" y="1393"/>
                    <a:pt x="25384" y="1000"/>
                    <a:pt x="25753" y="703"/>
                  </a:cubicBezTo>
                  <a:close/>
                  <a:moveTo>
                    <a:pt x="30194" y="703"/>
                  </a:moveTo>
                  <a:cubicBezTo>
                    <a:pt x="29599" y="1298"/>
                    <a:pt x="29004" y="1893"/>
                    <a:pt x="28432" y="2501"/>
                  </a:cubicBezTo>
                  <a:cubicBezTo>
                    <a:pt x="26896" y="4096"/>
                    <a:pt x="25361" y="5608"/>
                    <a:pt x="23801" y="7251"/>
                  </a:cubicBezTo>
                  <a:lnTo>
                    <a:pt x="21479" y="7251"/>
                  </a:lnTo>
                  <a:cubicBezTo>
                    <a:pt x="22944" y="5763"/>
                    <a:pt x="24420" y="4429"/>
                    <a:pt x="25849" y="3001"/>
                  </a:cubicBezTo>
                  <a:cubicBezTo>
                    <a:pt x="26623" y="2227"/>
                    <a:pt x="27396" y="1441"/>
                    <a:pt x="28170" y="703"/>
                  </a:cubicBezTo>
                  <a:close/>
                  <a:moveTo>
                    <a:pt x="33100" y="703"/>
                  </a:moveTo>
                  <a:cubicBezTo>
                    <a:pt x="31635" y="2191"/>
                    <a:pt x="30159" y="3632"/>
                    <a:pt x="28670" y="5084"/>
                  </a:cubicBezTo>
                  <a:cubicBezTo>
                    <a:pt x="27932" y="5811"/>
                    <a:pt x="27194" y="6501"/>
                    <a:pt x="26456" y="7251"/>
                  </a:cubicBezTo>
                  <a:lnTo>
                    <a:pt x="24087" y="7251"/>
                  </a:lnTo>
                  <a:cubicBezTo>
                    <a:pt x="25587" y="5608"/>
                    <a:pt x="27075" y="4179"/>
                    <a:pt x="28563" y="2632"/>
                  </a:cubicBezTo>
                  <a:cubicBezTo>
                    <a:pt x="29182" y="1977"/>
                    <a:pt x="29825" y="1298"/>
                    <a:pt x="30468" y="703"/>
                  </a:cubicBezTo>
                  <a:close/>
                  <a:moveTo>
                    <a:pt x="35005" y="703"/>
                  </a:moveTo>
                  <a:cubicBezTo>
                    <a:pt x="33219" y="2489"/>
                    <a:pt x="31397" y="4358"/>
                    <a:pt x="29528" y="6132"/>
                  </a:cubicBezTo>
                  <a:cubicBezTo>
                    <a:pt x="29135" y="6501"/>
                    <a:pt x="28742" y="6799"/>
                    <a:pt x="28349" y="7251"/>
                  </a:cubicBezTo>
                  <a:lnTo>
                    <a:pt x="26789" y="7251"/>
                  </a:lnTo>
                  <a:cubicBezTo>
                    <a:pt x="29040" y="5013"/>
                    <a:pt x="31290" y="2786"/>
                    <a:pt x="33528" y="703"/>
                  </a:cubicBezTo>
                  <a:close/>
                  <a:moveTo>
                    <a:pt x="36326" y="703"/>
                  </a:moveTo>
                  <a:cubicBezTo>
                    <a:pt x="34576" y="2334"/>
                    <a:pt x="32838" y="4120"/>
                    <a:pt x="31099" y="5834"/>
                  </a:cubicBezTo>
                  <a:cubicBezTo>
                    <a:pt x="30611" y="6299"/>
                    <a:pt x="30135" y="6799"/>
                    <a:pt x="29647" y="7251"/>
                  </a:cubicBezTo>
                  <a:lnTo>
                    <a:pt x="28635" y="7251"/>
                  </a:lnTo>
                  <a:cubicBezTo>
                    <a:pt x="28730" y="7096"/>
                    <a:pt x="28837" y="7061"/>
                    <a:pt x="28932" y="6965"/>
                  </a:cubicBezTo>
                  <a:cubicBezTo>
                    <a:pt x="31111" y="4918"/>
                    <a:pt x="33242" y="2786"/>
                    <a:pt x="35362" y="703"/>
                  </a:cubicBezTo>
                  <a:close/>
                  <a:moveTo>
                    <a:pt x="37683" y="703"/>
                  </a:moveTo>
                  <a:cubicBezTo>
                    <a:pt x="35540" y="2786"/>
                    <a:pt x="33397" y="5013"/>
                    <a:pt x="31266" y="7251"/>
                  </a:cubicBezTo>
                  <a:lnTo>
                    <a:pt x="29909" y="7251"/>
                  </a:lnTo>
                  <a:cubicBezTo>
                    <a:pt x="30099" y="6954"/>
                    <a:pt x="30290" y="6870"/>
                    <a:pt x="30480" y="6680"/>
                  </a:cubicBezTo>
                  <a:cubicBezTo>
                    <a:pt x="32516" y="4679"/>
                    <a:pt x="34576" y="2632"/>
                    <a:pt x="36636" y="703"/>
                  </a:cubicBezTo>
                  <a:close/>
                  <a:moveTo>
                    <a:pt x="39600" y="703"/>
                  </a:moveTo>
                  <a:cubicBezTo>
                    <a:pt x="37600" y="2632"/>
                    <a:pt x="35600" y="4608"/>
                    <a:pt x="33647" y="6596"/>
                  </a:cubicBezTo>
                  <a:cubicBezTo>
                    <a:pt x="33445" y="6811"/>
                    <a:pt x="33231" y="6954"/>
                    <a:pt x="33028" y="7251"/>
                  </a:cubicBezTo>
                  <a:lnTo>
                    <a:pt x="32278" y="7251"/>
                  </a:lnTo>
                  <a:cubicBezTo>
                    <a:pt x="34421" y="5013"/>
                    <a:pt x="36564" y="2786"/>
                    <a:pt x="38684" y="703"/>
                  </a:cubicBezTo>
                  <a:close/>
                  <a:moveTo>
                    <a:pt x="41541" y="703"/>
                  </a:moveTo>
                  <a:cubicBezTo>
                    <a:pt x="39374" y="2786"/>
                    <a:pt x="37195" y="5013"/>
                    <a:pt x="35005" y="7251"/>
                  </a:cubicBezTo>
                  <a:lnTo>
                    <a:pt x="33338" y="7251"/>
                  </a:lnTo>
                  <a:cubicBezTo>
                    <a:pt x="33492" y="7096"/>
                    <a:pt x="33647" y="6930"/>
                    <a:pt x="33814" y="6763"/>
                  </a:cubicBezTo>
                  <a:cubicBezTo>
                    <a:pt x="35814" y="4703"/>
                    <a:pt x="37898" y="2632"/>
                    <a:pt x="39993" y="703"/>
                  </a:cubicBezTo>
                  <a:close/>
                  <a:moveTo>
                    <a:pt x="44327" y="703"/>
                  </a:moveTo>
                  <a:cubicBezTo>
                    <a:pt x="42029" y="2786"/>
                    <a:pt x="39719" y="5013"/>
                    <a:pt x="37422" y="7251"/>
                  </a:cubicBezTo>
                  <a:lnTo>
                    <a:pt x="35445" y="7251"/>
                  </a:lnTo>
                  <a:cubicBezTo>
                    <a:pt x="37683" y="5013"/>
                    <a:pt x="39922" y="2786"/>
                    <a:pt x="42160" y="703"/>
                  </a:cubicBezTo>
                  <a:close/>
                  <a:moveTo>
                    <a:pt x="46220" y="703"/>
                  </a:moveTo>
                  <a:cubicBezTo>
                    <a:pt x="43994" y="2786"/>
                    <a:pt x="41744" y="5013"/>
                    <a:pt x="39481" y="7251"/>
                  </a:cubicBezTo>
                  <a:lnTo>
                    <a:pt x="37695" y="7251"/>
                  </a:lnTo>
                  <a:cubicBezTo>
                    <a:pt x="39993" y="5013"/>
                    <a:pt x="42315" y="2786"/>
                    <a:pt x="44613" y="703"/>
                  </a:cubicBezTo>
                  <a:close/>
                  <a:moveTo>
                    <a:pt x="49030" y="703"/>
                  </a:moveTo>
                  <a:cubicBezTo>
                    <a:pt x="46827" y="2786"/>
                    <a:pt x="44649" y="5013"/>
                    <a:pt x="42458" y="7251"/>
                  </a:cubicBezTo>
                  <a:lnTo>
                    <a:pt x="39791" y="7251"/>
                  </a:lnTo>
                  <a:cubicBezTo>
                    <a:pt x="42053" y="5013"/>
                    <a:pt x="44303" y="2786"/>
                    <a:pt x="46530" y="703"/>
                  </a:cubicBezTo>
                  <a:close/>
                  <a:moveTo>
                    <a:pt x="50804" y="703"/>
                  </a:moveTo>
                  <a:cubicBezTo>
                    <a:pt x="50721" y="703"/>
                    <a:pt x="50649" y="846"/>
                    <a:pt x="50578" y="917"/>
                  </a:cubicBezTo>
                  <a:cubicBezTo>
                    <a:pt x="48482" y="3048"/>
                    <a:pt x="46375" y="5168"/>
                    <a:pt x="44244" y="7251"/>
                  </a:cubicBezTo>
                  <a:lnTo>
                    <a:pt x="42756" y="7251"/>
                  </a:lnTo>
                  <a:cubicBezTo>
                    <a:pt x="44970" y="5013"/>
                    <a:pt x="47185" y="2786"/>
                    <a:pt x="49411" y="703"/>
                  </a:cubicBezTo>
                  <a:close/>
                  <a:moveTo>
                    <a:pt x="52673" y="703"/>
                  </a:moveTo>
                  <a:cubicBezTo>
                    <a:pt x="51745" y="1596"/>
                    <a:pt x="50804" y="2691"/>
                    <a:pt x="49852" y="3656"/>
                  </a:cubicBezTo>
                  <a:cubicBezTo>
                    <a:pt x="48661" y="4858"/>
                    <a:pt x="47470" y="6061"/>
                    <a:pt x="46280" y="7251"/>
                  </a:cubicBezTo>
                  <a:lnTo>
                    <a:pt x="44613" y="7251"/>
                  </a:lnTo>
                  <a:cubicBezTo>
                    <a:pt x="46673" y="5168"/>
                    <a:pt x="48732" y="3167"/>
                    <a:pt x="50768" y="1108"/>
                  </a:cubicBezTo>
                  <a:cubicBezTo>
                    <a:pt x="50899" y="977"/>
                    <a:pt x="51030" y="846"/>
                    <a:pt x="51161" y="703"/>
                  </a:cubicBezTo>
                  <a:close/>
                  <a:moveTo>
                    <a:pt x="56781" y="703"/>
                  </a:moveTo>
                  <a:cubicBezTo>
                    <a:pt x="54578" y="2786"/>
                    <a:pt x="52376" y="5013"/>
                    <a:pt x="50149" y="7251"/>
                  </a:cubicBezTo>
                  <a:lnTo>
                    <a:pt x="48090" y="7251"/>
                  </a:lnTo>
                  <a:cubicBezTo>
                    <a:pt x="50280" y="5013"/>
                    <a:pt x="52459" y="2786"/>
                    <a:pt x="54638" y="703"/>
                  </a:cubicBezTo>
                  <a:close/>
                  <a:moveTo>
                    <a:pt x="58484" y="703"/>
                  </a:moveTo>
                  <a:cubicBezTo>
                    <a:pt x="56364" y="2929"/>
                    <a:pt x="54197" y="5013"/>
                    <a:pt x="51983" y="7251"/>
                  </a:cubicBezTo>
                  <a:lnTo>
                    <a:pt x="50471" y="7251"/>
                  </a:lnTo>
                  <a:cubicBezTo>
                    <a:pt x="52709" y="5013"/>
                    <a:pt x="54924" y="2786"/>
                    <a:pt x="57138" y="703"/>
                  </a:cubicBezTo>
                  <a:close/>
                  <a:moveTo>
                    <a:pt x="59651" y="703"/>
                  </a:moveTo>
                  <a:cubicBezTo>
                    <a:pt x="58210" y="2191"/>
                    <a:pt x="56805" y="3929"/>
                    <a:pt x="55340" y="5501"/>
                  </a:cubicBezTo>
                  <a:cubicBezTo>
                    <a:pt x="54793" y="6084"/>
                    <a:pt x="54245" y="6656"/>
                    <a:pt x="53685" y="7251"/>
                  </a:cubicBezTo>
                  <a:lnTo>
                    <a:pt x="52566" y="7251"/>
                  </a:lnTo>
                  <a:cubicBezTo>
                    <a:pt x="54757" y="5013"/>
                    <a:pt x="56924" y="2929"/>
                    <a:pt x="58996" y="703"/>
                  </a:cubicBezTo>
                  <a:close/>
                  <a:moveTo>
                    <a:pt x="60663" y="703"/>
                  </a:moveTo>
                  <a:lnTo>
                    <a:pt x="60901" y="977"/>
                  </a:lnTo>
                  <a:cubicBezTo>
                    <a:pt x="59377" y="2703"/>
                    <a:pt x="57912" y="4501"/>
                    <a:pt x="56341" y="6156"/>
                  </a:cubicBezTo>
                  <a:cubicBezTo>
                    <a:pt x="55983" y="6513"/>
                    <a:pt x="55626" y="6799"/>
                    <a:pt x="55281" y="7251"/>
                  </a:cubicBezTo>
                  <a:lnTo>
                    <a:pt x="53876" y="7251"/>
                  </a:lnTo>
                  <a:cubicBezTo>
                    <a:pt x="55936" y="5013"/>
                    <a:pt x="57960" y="2786"/>
                    <a:pt x="59996" y="703"/>
                  </a:cubicBezTo>
                  <a:close/>
                  <a:moveTo>
                    <a:pt x="61841" y="2167"/>
                  </a:moveTo>
                  <a:lnTo>
                    <a:pt x="62675" y="3251"/>
                  </a:lnTo>
                  <a:cubicBezTo>
                    <a:pt x="61532" y="4608"/>
                    <a:pt x="60353" y="5906"/>
                    <a:pt x="59162" y="7251"/>
                  </a:cubicBezTo>
                  <a:lnTo>
                    <a:pt x="57007" y="7251"/>
                  </a:lnTo>
                  <a:cubicBezTo>
                    <a:pt x="58615" y="5465"/>
                    <a:pt x="60222" y="3846"/>
                    <a:pt x="61841" y="2167"/>
                  </a:cubicBezTo>
                  <a:close/>
                  <a:moveTo>
                    <a:pt x="62829" y="3441"/>
                  </a:moveTo>
                  <a:lnTo>
                    <a:pt x="63175" y="3882"/>
                  </a:lnTo>
                  <a:lnTo>
                    <a:pt x="60651" y="7251"/>
                  </a:lnTo>
                  <a:lnTo>
                    <a:pt x="59531" y="7251"/>
                  </a:lnTo>
                  <a:cubicBezTo>
                    <a:pt x="60651" y="5906"/>
                    <a:pt x="61758" y="4715"/>
                    <a:pt x="62829" y="3441"/>
                  </a:cubicBezTo>
                  <a:close/>
                  <a:moveTo>
                    <a:pt x="0" y="0"/>
                  </a:moveTo>
                  <a:lnTo>
                    <a:pt x="3120" y="3917"/>
                  </a:lnTo>
                  <a:lnTo>
                    <a:pt x="0" y="7847"/>
                  </a:lnTo>
                  <a:lnTo>
                    <a:pt x="60972" y="7847"/>
                  </a:lnTo>
                  <a:lnTo>
                    <a:pt x="63984" y="3846"/>
                  </a:lnTo>
                  <a:lnTo>
                    <a:pt x="60972" y="0"/>
                  </a:lnTo>
                  <a:close/>
                </a:path>
              </a:pathLst>
            </a:custGeom>
            <a:solidFill>
              <a:srgbClr val="69E781"/>
            </a:solidFill>
            <a:ln>
              <a:noFill/>
            </a:ln>
          </p:spPr>
          <p:txBody>
            <a:bodyPr anchorCtr="0" anchor="ctr" bIns="91425" lIns="91425" spcFirstLastPara="1" rIns="91425" wrap="square" tIns="91425">
              <a:noAutofit/>
            </a:bodyPr>
            <a:lstStyle/>
            <a:p>
              <a:pPr indent="0" lvl="0" marL="0" marR="0" rtl="0" algn="l">
                <a:spcBef>
                  <a:spcPts val="0"/>
                </a:spcBef>
                <a:spcAft>
                  <a:spcPts val="0"/>
                </a:spcAft>
                <a:buSzPts val="2400"/>
                <a:buFont typeface="Helvetica Neue Light"/>
                <a:buNone/>
              </a:pPr>
              <a:r>
                <a:t/>
              </a:r>
              <a:endParaRPr b="0" i="0" sz="2400" u="none" cap="none" strike="noStrike">
                <a:latin typeface="Helvetica Neue Light"/>
                <a:ea typeface="Helvetica Neue Light"/>
                <a:cs typeface="Helvetica Neue Light"/>
                <a:sym typeface="Helvetica Neue Light"/>
              </a:endParaRPr>
            </a:p>
          </p:txBody>
        </p:sp>
        <p:sp>
          <p:nvSpPr>
            <p:cNvPr id="63" name="Google Shape;63;p2"/>
            <p:cNvSpPr/>
            <p:nvPr/>
          </p:nvSpPr>
          <p:spPr>
            <a:xfrm rot="10800000">
              <a:off x="3100740" y="2731127"/>
              <a:ext cx="107385" cy="348377"/>
            </a:xfrm>
            <a:custGeom>
              <a:rect b="b" l="l" r="r" t="t"/>
              <a:pathLst>
                <a:path extrusionOk="0" h="15955" w="4918">
                  <a:moveTo>
                    <a:pt x="2156" y="0"/>
                  </a:moveTo>
                  <a:lnTo>
                    <a:pt x="2156" y="11025"/>
                  </a:lnTo>
                  <a:cubicBezTo>
                    <a:pt x="965" y="11192"/>
                    <a:pt x="1" y="12228"/>
                    <a:pt x="1" y="13478"/>
                  </a:cubicBezTo>
                  <a:cubicBezTo>
                    <a:pt x="1" y="14847"/>
                    <a:pt x="1108" y="15955"/>
                    <a:pt x="2477" y="15955"/>
                  </a:cubicBezTo>
                  <a:cubicBezTo>
                    <a:pt x="3835" y="15955"/>
                    <a:pt x="4918" y="14847"/>
                    <a:pt x="4918" y="13478"/>
                  </a:cubicBezTo>
                  <a:cubicBezTo>
                    <a:pt x="4918" y="12228"/>
                    <a:pt x="3942" y="11192"/>
                    <a:pt x="2751" y="11025"/>
                  </a:cubicBezTo>
                  <a:lnTo>
                    <a:pt x="2751" y="0"/>
                  </a:lnTo>
                  <a:close/>
                </a:path>
              </a:pathLst>
            </a:custGeom>
            <a:solidFill>
              <a:srgbClr val="69E781"/>
            </a:solidFill>
            <a:ln>
              <a:noFill/>
            </a:ln>
          </p:spPr>
          <p:txBody>
            <a:bodyPr anchorCtr="0" anchor="ctr" bIns="91425" lIns="91425" spcFirstLastPara="1" rIns="91425" wrap="square" tIns="91425">
              <a:noAutofit/>
            </a:bodyPr>
            <a:lstStyle/>
            <a:p>
              <a:pPr indent="0" lvl="0" marL="0" marR="0" rtl="0" algn="l">
                <a:spcBef>
                  <a:spcPts val="0"/>
                </a:spcBef>
                <a:spcAft>
                  <a:spcPts val="0"/>
                </a:spcAft>
                <a:buSzPts val="2400"/>
                <a:buFont typeface="Helvetica Neue Light"/>
                <a:buNone/>
              </a:pPr>
              <a:r>
                <a:t/>
              </a:r>
              <a:endParaRPr b="0" i="0" sz="2400" u="none" cap="none" strike="noStrike">
                <a:latin typeface="Helvetica Neue Light"/>
                <a:ea typeface="Helvetica Neue Light"/>
                <a:cs typeface="Helvetica Neue Light"/>
                <a:sym typeface="Helvetica Neue Light"/>
              </a:endParaRPr>
            </a:p>
          </p:txBody>
        </p:sp>
        <p:sp>
          <p:nvSpPr>
            <p:cNvPr id="64" name="Google Shape;64;p2"/>
            <p:cNvSpPr txBox="1"/>
            <p:nvPr/>
          </p:nvSpPr>
          <p:spPr>
            <a:xfrm>
              <a:off x="2454392" y="3065094"/>
              <a:ext cx="1354200" cy="270000"/>
            </a:xfrm>
            <a:prstGeom prst="rect">
              <a:avLst/>
            </a:prstGeom>
            <a:noFill/>
            <a:ln>
              <a:noFill/>
            </a:ln>
          </p:spPr>
          <p:txBody>
            <a:bodyPr anchorCtr="0" anchor="ctr" bIns="91425" lIns="91425" spcFirstLastPara="1" rIns="91425" wrap="square" tIns="91425">
              <a:noAutofit/>
            </a:bodyPr>
            <a:lstStyle/>
            <a:p>
              <a:pPr indent="0" lvl="0" marL="0" marR="0" rtl="0" algn="ctr">
                <a:spcBef>
                  <a:spcPts val="0"/>
                </a:spcBef>
                <a:spcAft>
                  <a:spcPts val="0"/>
                </a:spcAft>
                <a:buClr>
                  <a:srgbClr val="434343"/>
                </a:buClr>
                <a:buSzPts val="1500"/>
                <a:buFont typeface="Fira Sans Extra Condensed Medium"/>
                <a:buNone/>
              </a:pPr>
              <a:r>
                <a:rPr b="0" i="0" lang="pt-PT" sz="1500" u="none" cap="none" strike="noStrike">
                  <a:solidFill>
                    <a:srgbClr val="434343"/>
                  </a:solidFill>
                  <a:latin typeface="Fira Sans Extra Condensed Medium"/>
                  <a:ea typeface="Fira Sans Extra Condensed Medium"/>
                  <a:cs typeface="Fira Sans Extra Condensed Medium"/>
                  <a:sym typeface="Fira Sans Extra Condensed Medium"/>
                </a:rPr>
                <a:t>2017</a:t>
              </a:r>
              <a:endParaRPr b="0" i="0" sz="1500" u="none" cap="none" strike="noStrike">
                <a:solidFill>
                  <a:srgbClr val="434343"/>
                </a:solidFill>
                <a:latin typeface="Fira Sans Extra Condensed Medium"/>
                <a:ea typeface="Fira Sans Extra Condensed Medium"/>
                <a:cs typeface="Fira Sans Extra Condensed Medium"/>
                <a:sym typeface="Fira Sans Extra Condensed Medium"/>
              </a:endParaRPr>
            </a:p>
          </p:txBody>
        </p:sp>
      </p:grpSp>
      <p:grpSp>
        <p:nvGrpSpPr>
          <p:cNvPr id="65" name="Google Shape;65;p2"/>
          <p:cNvGrpSpPr/>
          <p:nvPr/>
        </p:nvGrpSpPr>
        <p:grpSpPr>
          <a:xfrm>
            <a:off x="5034701" y="4599962"/>
            <a:ext cx="1397112" cy="434046"/>
            <a:chOff x="5274311" y="2610537"/>
            <a:chExt cx="1397112" cy="434046"/>
          </a:xfrm>
        </p:grpSpPr>
        <p:sp>
          <p:nvSpPr>
            <p:cNvPr id="66" name="Google Shape;66;p2"/>
            <p:cNvSpPr/>
            <p:nvPr/>
          </p:nvSpPr>
          <p:spPr>
            <a:xfrm>
              <a:off x="5274311" y="2610537"/>
              <a:ext cx="1397112" cy="171339"/>
            </a:xfrm>
            <a:custGeom>
              <a:rect b="b" l="l" r="r" t="t"/>
              <a:pathLst>
                <a:path extrusionOk="0" h="7847" w="63985">
                  <a:moveTo>
                    <a:pt x="2680" y="703"/>
                  </a:moveTo>
                  <a:cubicBezTo>
                    <a:pt x="2418" y="846"/>
                    <a:pt x="2168" y="1179"/>
                    <a:pt x="1918" y="1429"/>
                  </a:cubicBezTo>
                  <a:lnTo>
                    <a:pt x="1334" y="703"/>
                  </a:lnTo>
                  <a:close/>
                  <a:moveTo>
                    <a:pt x="4239" y="703"/>
                  </a:moveTo>
                  <a:cubicBezTo>
                    <a:pt x="3704" y="1143"/>
                    <a:pt x="3168" y="1774"/>
                    <a:pt x="2632" y="2322"/>
                  </a:cubicBezTo>
                  <a:lnTo>
                    <a:pt x="2049" y="1572"/>
                  </a:lnTo>
                  <a:cubicBezTo>
                    <a:pt x="2358" y="1262"/>
                    <a:pt x="2668" y="1000"/>
                    <a:pt x="2977" y="703"/>
                  </a:cubicBezTo>
                  <a:close/>
                  <a:moveTo>
                    <a:pt x="6216" y="703"/>
                  </a:moveTo>
                  <a:cubicBezTo>
                    <a:pt x="5299" y="1596"/>
                    <a:pt x="4382" y="2477"/>
                    <a:pt x="3489" y="3394"/>
                  </a:cubicBezTo>
                  <a:lnTo>
                    <a:pt x="2918" y="2655"/>
                  </a:lnTo>
                  <a:cubicBezTo>
                    <a:pt x="3573" y="2001"/>
                    <a:pt x="4228" y="1298"/>
                    <a:pt x="4882" y="703"/>
                  </a:cubicBezTo>
                  <a:close/>
                  <a:moveTo>
                    <a:pt x="22135" y="703"/>
                  </a:moveTo>
                  <a:cubicBezTo>
                    <a:pt x="19968" y="2786"/>
                    <a:pt x="17825" y="5037"/>
                    <a:pt x="15669" y="7239"/>
                  </a:cubicBezTo>
                  <a:lnTo>
                    <a:pt x="14205" y="7227"/>
                  </a:lnTo>
                  <a:cubicBezTo>
                    <a:pt x="16467" y="5025"/>
                    <a:pt x="18753" y="2786"/>
                    <a:pt x="21039" y="703"/>
                  </a:cubicBezTo>
                  <a:close/>
                  <a:moveTo>
                    <a:pt x="54079" y="703"/>
                  </a:moveTo>
                  <a:cubicBezTo>
                    <a:pt x="51829" y="2786"/>
                    <a:pt x="49578" y="5049"/>
                    <a:pt x="47316" y="7239"/>
                  </a:cubicBezTo>
                  <a:lnTo>
                    <a:pt x="46447" y="7227"/>
                  </a:lnTo>
                  <a:cubicBezTo>
                    <a:pt x="48566" y="5037"/>
                    <a:pt x="50698" y="2786"/>
                    <a:pt x="52841" y="703"/>
                  </a:cubicBezTo>
                  <a:close/>
                  <a:moveTo>
                    <a:pt x="61080" y="1203"/>
                  </a:moveTo>
                  <a:lnTo>
                    <a:pt x="61651" y="1941"/>
                  </a:lnTo>
                  <a:cubicBezTo>
                    <a:pt x="59949" y="3691"/>
                    <a:pt x="58270" y="5453"/>
                    <a:pt x="56591" y="7239"/>
                  </a:cubicBezTo>
                  <a:lnTo>
                    <a:pt x="55580" y="7239"/>
                  </a:lnTo>
                  <a:cubicBezTo>
                    <a:pt x="55885" y="6944"/>
                    <a:pt x="56191" y="6604"/>
                    <a:pt x="56496" y="6299"/>
                  </a:cubicBezTo>
                  <a:cubicBezTo>
                    <a:pt x="58091" y="4668"/>
                    <a:pt x="59568" y="2917"/>
                    <a:pt x="61080" y="1203"/>
                  </a:cubicBezTo>
                  <a:close/>
                  <a:moveTo>
                    <a:pt x="8014" y="703"/>
                  </a:moveTo>
                  <a:cubicBezTo>
                    <a:pt x="5847" y="2786"/>
                    <a:pt x="3704" y="5013"/>
                    <a:pt x="1584" y="7251"/>
                  </a:cubicBezTo>
                  <a:lnTo>
                    <a:pt x="1334" y="7251"/>
                  </a:lnTo>
                  <a:lnTo>
                    <a:pt x="3942" y="3941"/>
                  </a:lnTo>
                  <a:lnTo>
                    <a:pt x="3704" y="3667"/>
                  </a:lnTo>
                  <a:cubicBezTo>
                    <a:pt x="4692" y="2655"/>
                    <a:pt x="5680" y="1596"/>
                    <a:pt x="6680" y="703"/>
                  </a:cubicBezTo>
                  <a:close/>
                  <a:moveTo>
                    <a:pt x="9835" y="703"/>
                  </a:moveTo>
                  <a:cubicBezTo>
                    <a:pt x="7585" y="2786"/>
                    <a:pt x="5347" y="5013"/>
                    <a:pt x="3132" y="7251"/>
                  </a:cubicBezTo>
                  <a:lnTo>
                    <a:pt x="2073" y="7251"/>
                  </a:lnTo>
                  <a:cubicBezTo>
                    <a:pt x="4359" y="5013"/>
                    <a:pt x="6633" y="2786"/>
                    <a:pt x="8907" y="703"/>
                  </a:cubicBezTo>
                  <a:close/>
                  <a:moveTo>
                    <a:pt x="11228" y="703"/>
                  </a:moveTo>
                  <a:cubicBezTo>
                    <a:pt x="9097" y="2786"/>
                    <a:pt x="6990" y="5013"/>
                    <a:pt x="4906" y="7251"/>
                  </a:cubicBezTo>
                  <a:lnTo>
                    <a:pt x="3454" y="7251"/>
                  </a:lnTo>
                  <a:cubicBezTo>
                    <a:pt x="5692" y="5013"/>
                    <a:pt x="7930" y="2786"/>
                    <a:pt x="10169" y="703"/>
                  </a:cubicBezTo>
                  <a:close/>
                  <a:moveTo>
                    <a:pt x="13014" y="703"/>
                  </a:moveTo>
                  <a:cubicBezTo>
                    <a:pt x="10859" y="2786"/>
                    <a:pt x="8704" y="5013"/>
                    <a:pt x="6609" y="7251"/>
                  </a:cubicBezTo>
                  <a:lnTo>
                    <a:pt x="5406" y="7251"/>
                  </a:lnTo>
                  <a:cubicBezTo>
                    <a:pt x="7478" y="5013"/>
                    <a:pt x="9550" y="2786"/>
                    <a:pt x="11645" y="703"/>
                  </a:cubicBezTo>
                  <a:close/>
                  <a:moveTo>
                    <a:pt x="16027" y="703"/>
                  </a:moveTo>
                  <a:cubicBezTo>
                    <a:pt x="13753" y="2786"/>
                    <a:pt x="11431" y="5013"/>
                    <a:pt x="9145" y="7251"/>
                  </a:cubicBezTo>
                  <a:lnTo>
                    <a:pt x="7097" y="7251"/>
                  </a:lnTo>
                  <a:cubicBezTo>
                    <a:pt x="9204" y="5013"/>
                    <a:pt x="11336" y="2786"/>
                    <a:pt x="13491" y="703"/>
                  </a:cubicBezTo>
                  <a:close/>
                  <a:moveTo>
                    <a:pt x="16336" y="667"/>
                  </a:moveTo>
                  <a:lnTo>
                    <a:pt x="18372" y="679"/>
                  </a:lnTo>
                  <a:cubicBezTo>
                    <a:pt x="16062" y="2870"/>
                    <a:pt x="13741" y="5013"/>
                    <a:pt x="11455" y="7251"/>
                  </a:cubicBezTo>
                  <a:lnTo>
                    <a:pt x="9609" y="7251"/>
                  </a:lnTo>
                  <a:cubicBezTo>
                    <a:pt x="11848" y="5013"/>
                    <a:pt x="14110" y="2870"/>
                    <a:pt x="16336" y="667"/>
                  </a:cubicBezTo>
                  <a:close/>
                  <a:moveTo>
                    <a:pt x="20658" y="703"/>
                  </a:moveTo>
                  <a:cubicBezTo>
                    <a:pt x="18325" y="2786"/>
                    <a:pt x="15967" y="5013"/>
                    <a:pt x="13741" y="7251"/>
                  </a:cubicBezTo>
                  <a:lnTo>
                    <a:pt x="11836" y="7251"/>
                  </a:lnTo>
                  <a:cubicBezTo>
                    <a:pt x="14074" y="5013"/>
                    <a:pt x="16324" y="2786"/>
                    <a:pt x="18587" y="703"/>
                  </a:cubicBezTo>
                  <a:close/>
                  <a:moveTo>
                    <a:pt x="24111" y="703"/>
                  </a:moveTo>
                  <a:cubicBezTo>
                    <a:pt x="21932" y="2786"/>
                    <a:pt x="19765" y="5013"/>
                    <a:pt x="17610" y="7251"/>
                  </a:cubicBezTo>
                  <a:lnTo>
                    <a:pt x="15812" y="7251"/>
                  </a:lnTo>
                  <a:cubicBezTo>
                    <a:pt x="18015" y="5013"/>
                    <a:pt x="20230" y="2786"/>
                    <a:pt x="22432" y="703"/>
                  </a:cubicBezTo>
                  <a:close/>
                  <a:moveTo>
                    <a:pt x="25409" y="703"/>
                  </a:moveTo>
                  <a:cubicBezTo>
                    <a:pt x="23230" y="2786"/>
                    <a:pt x="21111" y="5013"/>
                    <a:pt x="19027" y="7251"/>
                  </a:cubicBezTo>
                  <a:lnTo>
                    <a:pt x="17944" y="7251"/>
                  </a:lnTo>
                  <a:cubicBezTo>
                    <a:pt x="20099" y="5013"/>
                    <a:pt x="22266" y="2786"/>
                    <a:pt x="24432" y="703"/>
                  </a:cubicBezTo>
                  <a:close/>
                  <a:moveTo>
                    <a:pt x="27945" y="703"/>
                  </a:moveTo>
                  <a:cubicBezTo>
                    <a:pt x="27445" y="1143"/>
                    <a:pt x="26945" y="1667"/>
                    <a:pt x="26445" y="2155"/>
                  </a:cubicBezTo>
                  <a:cubicBezTo>
                    <a:pt x="24730" y="3858"/>
                    <a:pt x="23004" y="5465"/>
                    <a:pt x="21277" y="7251"/>
                  </a:cubicBezTo>
                  <a:lnTo>
                    <a:pt x="19337" y="7251"/>
                  </a:lnTo>
                  <a:cubicBezTo>
                    <a:pt x="21087" y="5310"/>
                    <a:pt x="22837" y="3548"/>
                    <a:pt x="24647" y="1762"/>
                  </a:cubicBezTo>
                  <a:cubicBezTo>
                    <a:pt x="25016" y="1393"/>
                    <a:pt x="25385" y="1000"/>
                    <a:pt x="25754" y="703"/>
                  </a:cubicBezTo>
                  <a:close/>
                  <a:moveTo>
                    <a:pt x="30183" y="703"/>
                  </a:moveTo>
                  <a:cubicBezTo>
                    <a:pt x="29588" y="1298"/>
                    <a:pt x="29004" y="1893"/>
                    <a:pt x="28421" y="2501"/>
                  </a:cubicBezTo>
                  <a:cubicBezTo>
                    <a:pt x="26897" y="4096"/>
                    <a:pt x="25349" y="5608"/>
                    <a:pt x="23801" y="7251"/>
                  </a:cubicBezTo>
                  <a:lnTo>
                    <a:pt x="21468" y="7251"/>
                  </a:lnTo>
                  <a:cubicBezTo>
                    <a:pt x="22944" y="5763"/>
                    <a:pt x="24409" y="4429"/>
                    <a:pt x="25837" y="3001"/>
                  </a:cubicBezTo>
                  <a:cubicBezTo>
                    <a:pt x="26611" y="2227"/>
                    <a:pt x="27385" y="1441"/>
                    <a:pt x="28171" y="703"/>
                  </a:cubicBezTo>
                  <a:close/>
                  <a:moveTo>
                    <a:pt x="33100" y="703"/>
                  </a:moveTo>
                  <a:cubicBezTo>
                    <a:pt x="31624" y="2191"/>
                    <a:pt x="30159" y="3632"/>
                    <a:pt x="28671" y="5084"/>
                  </a:cubicBezTo>
                  <a:cubicBezTo>
                    <a:pt x="27933" y="5811"/>
                    <a:pt x="27195" y="6501"/>
                    <a:pt x="26457" y="7251"/>
                  </a:cubicBezTo>
                  <a:lnTo>
                    <a:pt x="24087" y="7251"/>
                  </a:lnTo>
                  <a:cubicBezTo>
                    <a:pt x="25575" y="5608"/>
                    <a:pt x="27076" y="4179"/>
                    <a:pt x="28552" y="2632"/>
                  </a:cubicBezTo>
                  <a:cubicBezTo>
                    <a:pt x="29183" y="1977"/>
                    <a:pt x="29814" y="1298"/>
                    <a:pt x="30457" y="703"/>
                  </a:cubicBezTo>
                  <a:close/>
                  <a:moveTo>
                    <a:pt x="35005" y="703"/>
                  </a:moveTo>
                  <a:cubicBezTo>
                    <a:pt x="33207" y="2489"/>
                    <a:pt x="31386" y="4358"/>
                    <a:pt x="29516" y="6132"/>
                  </a:cubicBezTo>
                  <a:cubicBezTo>
                    <a:pt x="29124" y="6501"/>
                    <a:pt x="28731" y="6799"/>
                    <a:pt x="28350" y="7251"/>
                  </a:cubicBezTo>
                  <a:lnTo>
                    <a:pt x="26778" y="7251"/>
                  </a:lnTo>
                  <a:cubicBezTo>
                    <a:pt x="29040" y="5013"/>
                    <a:pt x="31290" y="2786"/>
                    <a:pt x="33517" y="703"/>
                  </a:cubicBezTo>
                  <a:close/>
                  <a:moveTo>
                    <a:pt x="36315" y="703"/>
                  </a:moveTo>
                  <a:cubicBezTo>
                    <a:pt x="34577" y="2334"/>
                    <a:pt x="32838" y="4120"/>
                    <a:pt x="31088" y="5834"/>
                  </a:cubicBezTo>
                  <a:cubicBezTo>
                    <a:pt x="30612" y="6299"/>
                    <a:pt x="30124" y="6799"/>
                    <a:pt x="29647" y="7251"/>
                  </a:cubicBezTo>
                  <a:lnTo>
                    <a:pt x="28635" y="7251"/>
                  </a:lnTo>
                  <a:cubicBezTo>
                    <a:pt x="28731" y="7096"/>
                    <a:pt x="28826" y="7061"/>
                    <a:pt x="28921" y="6965"/>
                  </a:cubicBezTo>
                  <a:cubicBezTo>
                    <a:pt x="31100" y="4918"/>
                    <a:pt x="33243" y="2786"/>
                    <a:pt x="35362" y="703"/>
                  </a:cubicBezTo>
                  <a:close/>
                  <a:moveTo>
                    <a:pt x="37684" y="703"/>
                  </a:moveTo>
                  <a:cubicBezTo>
                    <a:pt x="35541" y="2786"/>
                    <a:pt x="33398" y="5013"/>
                    <a:pt x="31255" y="7251"/>
                  </a:cubicBezTo>
                  <a:lnTo>
                    <a:pt x="29897" y="7251"/>
                  </a:lnTo>
                  <a:cubicBezTo>
                    <a:pt x="30088" y="6954"/>
                    <a:pt x="30278" y="6870"/>
                    <a:pt x="30469" y="6680"/>
                  </a:cubicBezTo>
                  <a:cubicBezTo>
                    <a:pt x="32517" y="4679"/>
                    <a:pt x="34565" y="2632"/>
                    <a:pt x="36624" y="703"/>
                  </a:cubicBezTo>
                  <a:close/>
                  <a:moveTo>
                    <a:pt x="39589" y="703"/>
                  </a:moveTo>
                  <a:cubicBezTo>
                    <a:pt x="37589" y="2632"/>
                    <a:pt x="35601" y="4608"/>
                    <a:pt x="33648" y="6596"/>
                  </a:cubicBezTo>
                  <a:cubicBezTo>
                    <a:pt x="33434" y="6811"/>
                    <a:pt x="33231" y="6954"/>
                    <a:pt x="33017" y="7251"/>
                  </a:cubicBezTo>
                  <a:lnTo>
                    <a:pt x="32267" y="7251"/>
                  </a:lnTo>
                  <a:cubicBezTo>
                    <a:pt x="34422" y="5013"/>
                    <a:pt x="36553" y="2786"/>
                    <a:pt x="38684" y="703"/>
                  </a:cubicBezTo>
                  <a:close/>
                  <a:moveTo>
                    <a:pt x="41542" y="703"/>
                  </a:moveTo>
                  <a:cubicBezTo>
                    <a:pt x="39363" y="2786"/>
                    <a:pt x="37196" y="5013"/>
                    <a:pt x="35005" y="7251"/>
                  </a:cubicBezTo>
                  <a:lnTo>
                    <a:pt x="33326" y="7251"/>
                  </a:lnTo>
                  <a:cubicBezTo>
                    <a:pt x="33493" y="7096"/>
                    <a:pt x="33648" y="6930"/>
                    <a:pt x="33803" y="6763"/>
                  </a:cubicBezTo>
                  <a:cubicBezTo>
                    <a:pt x="35815" y="4703"/>
                    <a:pt x="37898" y="2632"/>
                    <a:pt x="39994" y="703"/>
                  </a:cubicBezTo>
                  <a:close/>
                  <a:moveTo>
                    <a:pt x="44328" y="703"/>
                  </a:moveTo>
                  <a:cubicBezTo>
                    <a:pt x="42030" y="2786"/>
                    <a:pt x="39720" y="5013"/>
                    <a:pt x="37422" y="7251"/>
                  </a:cubicBezTo>
                  <a:lnTo>
                    <a:pt x="35446" y="7251"/>
                  </a:lnTo>
                  <a:cubicBezTo>
                    <a:pt x="37672" y="5013"/>
                    <a:pt x="39911" y="2786"/>
                    <a:pt x="42149" y="703"/>
                  </a:cubicBezTo>
                  <a:close/>
                  <a:moveTo>
                    <a:pt x="46209" y="703"/>
                  </a:moveTo>
                  <a:cubicBezTo>
                    <a:pt x="43983" y="2786"/>
                    <a:pt x="41744" y="5013"/>
                    <a:pt x="39482" y="7251"/>
                  </a:cubicBezTo>
                  <a:lnTo>
                    <a:pt x="37684" y="7251"/>
                  </a:lnTo>
                  <a:cubicBezTo>
                    <a:pt x="39994" y="5013"/>
                    <a:pt x="42304" y="2786"/>
                    <a:pt x="44614" y="703"/>
                  </a:cubicBezTo>
                  <a:close/>
                  <a:moveTo>
                    <a:pt x="49031" y="703"/>
                  </a:moveTo>
                  <a:cubicBezTo>
                    <a:pt x="46828" y="2786"/>
                    <a:pt x="44637" y="5013"/>
                    <a:pt x="42447" y="7251"/>
                  </a:cubicBezTo>
                  <a:lnTo>
                    <a:pt x="39780" y="7251"/>
                  </a:lnTo>
                  <a:cubicBezTo>
                    <a:pt x="42054" y="5013"/>
                    <a:pt x="44292" y="2786"/>
                    <a:pt x="46530" y="703"/>
                  </a:cubicBezTo>
                  <a:close/>
                  <a:moveTo>
                    <a:pt x="50793" y="703"/>
                  </a:moveTo>
                  <a:cubicBezTo>
                    <a:pt x="50721" y="703"/>
                    <a:pt x="50650" y="846"/>
                    <a:pt x="50579" y="917"/>
                  </a:cubicBezTo>
                  <a:cubicBezTo>
                    <a:pt x="48483" y="3048"/>
                    <a:pt x="46364" y="5168"/>
                    <a:pt x="44244" y="7251"/>
                  </a:cubicBezTo>
                  <a:lnTo>
                    <a:pt x="42744" y="7251"/>
                  </a:lnTo>
                  <a:cubicBezTo>
                    <a:pt x="44971" y="5013"/>
                    <a:pt x="47185" y="2786"/>
                    <a:pt x="49412" y="703"/>
                  </a:cubicBezTo>
                  <a:close/>
                  <a:moveTo>
                    <a:pt x="52662" y="703"/>
                  </a:moveTo>
                  <a:cubicBezTo>
                    <a:pt x="51734" y="1596"/>
                    <a:pt x="50805" y="2691"/>
                    <a:pt x="49840" y="3656"/>
                  </a:cubicBezTo>
                  <a:cubicBezTo>
                    <a:pt x="48662" y="4858"/>
                    <a:pt x="47471" y="6061"/>
                    <a:pt x="46280" y="7251"/>
                  </a:cubicBezTo>
                  <a:lnTo>
                    <a:pt x="44614" y="7251"/>
                  </a:lnTo>
                  <a:cubicBezTo>
                    <a:pt x="46661" y="5168"/>
                    <a:pt x="48721" y="3167"/>
                    <a:pt x="50757" y="1108"/>
                  </a:cubicBezTo>
                  <a:cubicBezTo>
                    <a:pt x="50888" y="977"/>
                    <a:pt x="51019" y="846"/>
                    <a:pt x="51162" y="703"/>
                  </a:cubicBezTo>
                  <a:close/>
                  <a:moveTo>
                    <a:pt x="56770" y="703"/>
                  </a:moveTo>
                  <a:cubicBezTo>
                    <a:pt x="54567" y="2786"/>
                    <a:pt x="52376" y="5013"/>
                    <a:pt x="50150" y="7251"/>
                  </a:cubicBezTo>
                  <a:lnTo>
                    <a:pt x="48090" y="7251"/>
                  </a:lnTo>
                  <a:cubicBezTo>
                    <a:pt x="50269" y="5013"/>
                    <a:pt x="52448" y="2786"/>
                    <a:pt x="54627" y="703"/>
                  </a:cubicBezTo>
                  <a:close/>
                  <a:moveTo>
                    <a:pt x="58484" y="703"/>
                  </a:moveTo>
                  <a:cubicBezTo>
                    <a:pt x="56365" y="2929"/>
                    <a:pt x="54186" y="5013"/>
                    <a:pt x="51984" y="7251"/>
                  </a:cubicBezTo>
                  <a:lnTo>
                    <a:pt x="50471" y="7251"/>
                  </a:lnTo>
                  <a:cubicBezTo>
                    <a:pt x="52710" y="5013"/>
                    <a:pt x="54924" y="2786"/>
                    <a:pt x="57139" y="703"/>
                  </a:cubicBezTo>
                  <a:close/>
                  <a:moveTo>
                    <a:pt x="59639" y="703"/>
                  </a:moveTo>
                  <a:cubicBezTo>
                    <a:pt x="58211" y="2191"/>
                    <a:pt x="56794" y="3929"/>
                    <a:pt x="55329" y="5501"/>
                  </a:cubicBezTo>
                  <a:cubicBezTo>
                    <a:pt x="54782" y="6084"/>
                    <a:pt x="54234" y="6656"/>
                    <a:pt x="53674" y="7251"/>
                  </a:cubicBezTo>
                  <a:lnTo>
                    <a:pt x="52555" y="7251"/>
                  </a:lnTo>
                  <a:cubicBezTo>
                    <a:pt x="54758" y="5013"/>
                    <a:pt x="56913" y="2929"/>
                    <a:pt x="58996" y="703"/>
                  </a:cubicBezTo>
                  <a:close/>
                  <a:moveTo>
                    <a:pt x="60651" y="703"/>
                  </a:moveTo>
                  <a:lnTo>
                    <a:pt x="60889" y="977"/>
                  </a:lnTo>
                  <a:cubicBezTo>
                    <a:pt x="59377" y="2703"/>
                    <a:pt x="57901" y="4501"/>
                    <a:pt x="56329" y="6156"/>
                  </a:cubicBezTo>
                  <a:cubicBezTo>
                    <a:pt x="55984" y="6513"/>
                    <a:pt x="55627" y="6799"/>
                    <a:pt x="55270" y="7251"/>
                  </a:cubicBezTo>
                  <a:lnTo>
                    <a:pt x="53877" y="7251"/>
                  </a:lnTo>
                  <a:cubicBezTo>
                    <a:pt x="55925" y="5013"/>
                    <a:pt x="57960" y="2786"/>
                    <a:pt x="59985" y="703"/>
                  </a:cubicBezTo>
                  <a:close/>
                  <a:moveTo>
                    <a:pt x="61830" y="2167"/>
                  </a:moveTo>
                  <a:lnTo>
                    <a:pt x="62675" y="3251"/>
                  </a:lnTo>
                  <a:cubicBezTo>
                    <a:pt x="61532" y="4608"/>
                    <a:pt x="60354" y="5906"/>
                    <a:pt x="59151" y="7251"/>
                  </a:cubicBezTo>
                  <a:lnTo>
                    <a:pt x="57008" y="7251"/>
                  </a:lnTo>
                  <a:cubicBezTo>
                    <a:pt x="58615" y="5465"/>
                    <a:pt x="60211" y="3846"/>
                    <a:pt x="61830" y="2167"/>
                  </a:cubicBezTo>
                  <a:close/>
                  <a:moveTo>
                    <a:pt x="62830" y="3441"/>
                  </a:moveTo>
                  <a:lnTo>
                    <a:pt x="63164" y="3882"/>
                  </a:lnTo>
                  <a:lnTo>
                    <a:pt x="60651" y="7251"/>
                  </a:lnTo>
                  <a:lnTo>
                    <a:pt x="59520" y="7251"/>
                  </a:lnTo>
                  <a:cubicBezTo>
                    <a:pt x="60639" y="5906"/>
                    <a:pt x="61747" y="4715"/>
                    <a:pt x="62830" y="3441"/>
                  </a:cubicBezTo>
                  <a:close/>
                  <a:moveTo>
                    <a:pt x="1" y="0"/>
                  </a:moveTo>
                  <a:lnTo>
                    <a:pt x="3120" y="3917"/>
                  </a:lnTo>
                  <a:lnTo>
                    <a:pt x="1" y="7847"/>
                  </a:lnTo>
                  <a:lnTo>
                    <a:pt x="60973" y="7847"/>
                  </a:lnTo>
                  <a:lnTo>
                    <a:pt x="63985" y="3846"/>
                  </a:lnTo>
                  <a:lnTo>
                    <a:pt x="60973" y="0"/>
                  </a:lnTo>
                  <a:close/>
                </a:path>
              </a:pathLst>
            </a:custGeom>
            <a:solidFill>
              <a:srgbClr val="4949E7"/>
            </a:solidFill>
            <a:ln>
              <a:noFill/>
            </a:ln>
          </p:spPr>
          <p:txBody>
            <a:bodyPr anchorCtr="0" anchor="ctr" bIns="91425" lIns="91425" spcFirstLastPara="1" rIns="91425" wrap="square" tIns="91425">
              <a:noAutofit/>
            </a:bodyPr>
            <a:lstStyle/>
            <a:p>
              <a:pPr indent="0" lvl="0" marL="0" marR="0" rtl="0" algn="l">
                <a:spcBef>
                  <a:spcPts val="0"/>
                </a:spcBef>
                <a:spcAft>
                  <a:spcPts val="0"/>
                </a:spcAft>
                <a:buSzPts val="2400"/>
                <a:buFont typeface="Helvetica Neue Light"/>
                <a:buNone/>
              </a:pPr>
              <a:r>
                <a:t/>
              </a:r>
              <a:endParaRPr b="0" i="0" sz="2400" u="none" cap="none" strike="noStrike">
                <a:latin typeface="Helvetica Neue Light"/>
                <a:ea typeface="Helvetica Neue Light"/>
                <a:cs typeface="Helvetica Neue Light"/>
                <a:sym typeface="Helvetica Neue Light"/>
              </a:endParaRPr>
            </a:p>
          </p:txBody>
        </p:sp>
        <p:sp>
          <p:nvSpPr>
            <p:cNvPr id="67" name="Google Shape;67;p2"/>
            <p:cNvSpPr/>
            <p:nvPr/>
          </p:nvSpPr>
          <p:spPr>
            <a:xfrm rot="10800000">
              <a:off x="5909127" y="2696206"/>
              <a:ext cx="107385" cy="348377"/>
            </a:xfrm>
            <a:custGeom>
              <a:rect b="b" l="l" r="r" t="t"/>
              <a:pathLst>
                <a:path extrusionOk="0" h="15955" w="4918">
                  <a:moveTo>
                    <a:pt x="2144" y="0"/>
                  </a:moveTo>
                  <a:lnTo>
                    <a:pt x="2144" y="11025"/>
                  </a:lnTo>
                  <a:cubicBezTo>
                    <a:pt x="953" y="11192"/>
                    <a:pt x="0" y="12228"/>
                    <a:pt x="0" y="13478"/>
                  </a:cubicBezTo>
                  <a:cubicBezTo>
                    <a:pt x="0" y="14847"/>
                    <a:pt x="1108" y="15955"/>
                    <a:pt x="2477" y="15955"/>
                  </a:cubicBezTo>
                  <a:cubicBezTo>
                    <a:pt x="3846" y="15955"/>
                    <a:pt x="4918" y="14847"/>
                    <a:pt x="4918" y="13478"/>
                  </a:cubicBezTo>
                  <a:cubicBezTo>
                    <a:pt x="4918" y="12228"/>
                    <a:pt x="4084" y="11192"/>
                    <a:pt x="2739" y="11025"/>
                  </a:cubicBezTo>
                  <a:lnTo>
                    <a:pt x="2739" y="0"/>
                  </a:lnTo>
                  <a:close/>
                </a:path>
              </a:pathLst>
            </a:custGeom>
            <a:solidFill>
              <a:srgbClr val="4949E7"/>
            </a:solidFill>
            <a:ln>
              <a:noFill/>
            </a:ln>
          </p:spPr>
          <p:txBody>
            <a:bodyPr anchorCtr="0" anchor="ctr" bIns="91425" lIns="91425" spcFirstLastPara="1" rIns="91425" wrap="square" tIns="91425">
              <a:noAutofit/>
            </a:bodyPr>
            <a:lstStyle/>
            <a:p>
              <a:pPr indent="0" lvl="0" marL="0" marR="0" rtl="0" algn="l">
                <a:spcBef>
                  <a:spcPts val="0"/>
                </a:spcBef>
                <a:spcAft>
                  <a:spcPts val="0"/>
                </a:spcAft>
                <a:buSzPts val="2400"/>
                <a:buFont typeface="Helvetica Neue Light"/>
                <a:buNone/>
              </a:pPr>
              <a:r>
                <a:t/>
              </a:r>
              <a:endParaRPr b="0" i="0" sz="2400" u="none" cap="none" strike="noStrike">
                <a:latin typeface="Helvetica Neue Light"/>
                <a:ea typeface="Helvetica Neue Light"/>
                <a:cs typeface="Helvetica Neue Light"/>
                <a:sym typeface="Helvetica Neue Light"/>
              </a:endParaRPr>
            </a:p>
          </p:txBody>
        </p:sp>
      </p:grpSp>
      <p:sp>
        <p:nvSpPr>
          <p:cNvPr id="68" name="Google Shape;68;p2"/>
          <p:cNvSpPr txBox="1"/>
          <p:nvPr/>
        </p:nvSpPr>
        <p:spPr>
          <a:xfrm>
            <a:off x="5009490" y="5072695"/>
            <a:ext cx="1354200" cy="270000"/>
          </a:xfrm>
          <a:prstGeom prst="rect">
            <a:avLst/>
          </a:prstGeom>
          <a:noFill/>
          <a:ln>
            <a:noFill/>
          </a:ln>
        </p:spPr>
        <p:txBody>
          <a:bodyPr anchorCtr="0" anchor="ctr" bIns="91425" lIns="91425" spcFirstLastPara="1" rIns="91425" wrap="square" tIns="91425">
            <a:noAutofit/>
          </a:bodyPr>
          <a:lstStyle/>
          <a:p>
            <a:pPr indent="0" lvl="0" marL="0" marR="0" rtl="0" algn="ctr">
              <a:spcBef>
                <a:spcPts val="0"/>
              </a:spcBef>
              <a:spcAft>
                <a:spcPts val="0"/>
              </a:spcAft>
              <a:buClr>
                <a:srgbClr val="434343"/>
              </a:buClr>
              <a:buSzPts val="1500"/>
              <a:buFont typeface="Fira Sans Extra Condensed Medium"/>
              <a:buNone/>
            </a:pPr>
            <a:r>
              <a:rPr b="0" i="0" lang="pt-PT" sz="1500" u="none" cap="none" strike="noStrike">
                <a:solidFill>
                  <a:srgbClr val="434343"/>
                </a:solidFill>
                <a:latin typeface="Fira Sans Extra Condensed Medium"/>
                <a:ea typeface="Fira Sans Extra Condensed Medium"/>
                <a:cs typeface="Fira Sans Extra Condensed Medium"/>
                <a:sym typeface="Fira Sans Extra Condensed Medium"/>
              </a:rPr>
              <a:t>2022</a:t>
            </a:r>
            <a:endParaRPr b="0" i="0" sz="1500" u="none" cap="none" strike="noStrike">
              <a:solidFill>
                <a:srgbClr val="434343"/>
              </a:solidFill>
              <a:latin typeface="Fira Sans Extra Condensed Medium"/>
              <a:ea typeface="Fira Sans Extra Condensed Medium"/>
              <a:cs typeface="Fira Sans Extra Condensed Medium"/>
              <a:sym typeface="Fira Sans Extra Condensed Medium"/>
            </a:endParaRPr>
          </a:p>
        </p:txBody>
      </p:sp>
      <p:sp>
        <p:nvSpPr>
          <p:cNvPr id="69" name="Google Shape;69;p2"/>
          <p:cNvSpPr txBox="1"/>
          <p:nvPr/>
        </p:nvSpPr>
        <p:spPr>
          <a:xfrm>
            <a:off x="6431813" y="5106021"/>
            <a:ext cx="1354200" cy="270000"/>
          </a:xfrm>
          <a:prstGeom prst="rect">
            <a:avLst/>
          </a:prstGeom>
          <a:noFill/>
          <a:ln>
            <a:noFill/>
          </a:ln>
        </p:spPr>
        <p:txBody>
          <a:bodyPr anchorCtr="0" anchor="ctr" bIns="91425" lIns="91425" spcFirstLastPara="1" rIns="91425" wrap="square" tIns="91425">
            <a:noAutofit/>
          </a:bodyPr>
          <a:lstStyle/>
          <a:p>
            <a:pPr indent="0" lvl="0" marL="0" marR="0" rtl="0" algn="ctr">
              <a:spcBef>
                <a:spcPts val="0"/>
              </a:spcBef>
              <a:spcAft>
                <a:spcPts val="0"/>
              </a:spcAft>
              <a:buClr>
                <a:srgbClr val="434343"/>
              </a:buClr>
              <a:buSzPts val="1500"/>
              <a:buFont typeface="Fira Sans Extra Condensed Medium"/>
              <a:buNone/>
            </a:pPr>
            <a:r>
              <a:rPr b="0" i="0" lang="pt-PT" sz="1500" u="none" cap="none" strike="noStrike">
                <a:solidFill>
                  <a:srgbClr val="434343"/>
                </a:solidFill>
                <a:latin typeface="Fira Sans Extra Condensed Medium"/>
                <a:ea typeface="Fira Sans Extra Condensed Medium"/>
                <a:cs typeface="Fira Sans Extra Condensed Medium"/>
                <a:sym typeface="Fira Sans Extra Condensed Medium"/>
              </a:rPr>
              <a:t>2024</a:t>
            </a:r>
            <a:endParaRPr b="0" i="0" sz="1500" u="none" cap="none" strike="noStrike">
              <a:solidFill>
                <a:srgbClr val="434343"/>
              </a:solidFill>
              <a:latin typeface="Fira Sans Extra Condensed Medium"/>
              <a:ea typeface="Fira Sans Extra Condensed Medium"/>
              <a:cs typeface="Fira Sans Extra Condensed Medium"/>
              <a:sym typeface="Fira Sans Extra Condensed Medium"/>
            </a:endParaRPr>
          </a:p>
        </p:txBody>
      </p:sp>
      <p:sp>
        <p:nvSpPr>
          <p:cNvPr id="70" name="Google Shape;70;p2"/>
          <p:cNvSpPr txBox="1"/>
          <p:nvPr/>
        </p:nvSpPr>
        <p:spPr>
          <a:xfrm>
            <a:off x="730166" y="4007383"/>
            <a:ext cx="1569850" cy="626131"/>
          </a:xfrm>
          <a:prstGeom prst="rect">
            <a:avLst/>
          </a:prstGeom>
          <a:noFill/>
          <a:ln>
            <a:noFill/>
          </a:ln>
        </p:spPr>
        <p:txBody>
          <a:bodyPr anchorCtr="0" anchor="ctr" bIns="35700" lIns="35700" spcFirstLastPara="1" rIns="35700" wrap="square" tIns="35700">
            <a:spAutoFit/>
          </a:bodyPr>
          <a:lstStyle/>
          <a:p>
            <a:pPr indent="0" lvl="0" marL="0" marR="0" rtl="0" algn="ctr">
              <a:lnSpc>
                <a:spcPct val="100000"/>
              </a:lnSpc>
              <a:spcBef>
                <a:spcPts val="0"/>
              </a:spcBef>
              <a:spcAft>
                <a:spcPts val="0"/>
              </a:spcAft>
              <a:buClr>
                <a:srgbClr val="000000"/>
              </a:buClr>
              <a:buSzPts val="1800"/>
              <a:buFont typeface="Helvetica Neue Light"/>
              <a:buNone/>
            </a:pPr>
            <a:r>
              <a:rPr b="0" i="0" lang="pt-PT" sz="1800" u="none" cap="none" strike="noStrike">
                <a:solidFill>
                  <a:srgbClr val="000000"/>
                </a:solidFill>
                <a:latin typeface="Helvetica Neue Light"/>
                <a:ea typeface="Helvetica Neue Light"/>
                <a:cs typeface="Helvetica Neue Light"/>
                <a:sym typeface="Helvetica Neue Light"/>
              </a:rPr>
              <a:t>Contabilidade / Dados</a:t>
            </a:r>
            <a:endParaRPr/>
          </a:p>
        </p:txBody>
      </p:sp>
      <p:sp>
        <p:nvSpPr>
          <p:cNvPr id="71" name="Google Shape;71;p2"/>
          <p:cNvSpPr txBox="1"/>
          <p:nvPr/>
        </p:nvSpPr>
        <p:spPr>
          <a:xfrm>
            <a:off x="89145" y="3264397"/>
            <a:ext cx="2736763"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pt-PT" sz="1800" u="sng" cap="none" strike="noStrike">
                <a:solidFill>
                  <a:schemeClr val="hlink"/>
                </a:solidFill>
                <a:latin typeface="Helvetica Neue Light"/>
                <a:ea typeface="Helvetica Neue Light"/>
                <a:cs typeface="Helvetica Neue Light"/>
                <a:sym typeface="Helvetica Neue Light"/>
                <a:hlinkClick r:id="rId4"/>
              </a:rPr>
              <a:t>Davi Almeida | LinkedIn</a:t>
            </a:r>
            <a:endParaRPr sz="2400">
              <a:latin typeface="Helvetica Neue Light"/>
              <a:ea typeface="Helvetica Neue Light"/>
              <a:cs typeface="Helvetica Neue Light"/>
              <a:sym typeface="Helvetica Neue Light"/>
            </a:endParaRPr>
          </a:p>
        </p:txBody>
      </p:sp>
      <p:cxnSp>
        <p:nvCxnSpPr>
          <p:cNvPr id="72" name="Google Shape;72;p2"/>
          <p:cNvCxnSpPr/>
          <p:nvPr/>
        </p:nvCxnSpPr>
        <p:spPr>
          <a:xfrm>
            <a:off x="5776902" y="1499612"/>
            <a:ext cx="0" cy="1783587"/>
          </a:xfrm>
          <a:prstGeom prst="straightConnector1">
            <a:avLst/>
          </a:prstGeom>
          <a:noFill/>
          <a:ln cap="flat" cmpd="sng" w="28575">
            <a:solidFill>
              <a:srgbClr val="000000"/>
            </a:solidFill>
            <a:prstDash val="solid"/>
            <a:miter lim="400000"/>
            <a:headEnd len="sm" w="sm" type="none"/>
            <a:tailEnd len="sm" w="sm" type="none"/>
          </a:ln>
        </p:spPr>
      </p:cxnSp>
      <p:sp>
        <p:nvSpPr>
          <p:cNvPr id="73" name="Google Shape;73;p2"/>
          <p:cNvSpPr txBox="1"/>
          <p:nvPr/>
        </p:nvSpPr>
        <p:spPr>
          <a:xfrm>
            <a:off x="2431775" y="1069768"/>
            <a:ext cx="6301408" cy="349133"/>
          </a:xfrm>
          <a:prstGeom prst="rect">
            <a:avLst/>
          </a:prstGeom>
          <a:noFill/>
          <a:ln>
            <a:noFill/>
          </a:ln>
        </p:spPr>
        <p:txBody>
          <a:bodyPr anchorCtr="0" anchor="ctr" bIns="35700" lIns="35700" spcFirstLastPara="1" rIns="35700" wrap="square" tIns="35700">
            <a:spAutoFit/>
          </a:bodyPr>
          <a:lstStyle/>
          <a:p>
            <a:pPr indent="0" lvl="0" marL="0" marR="0" rtl="0" algn="ctr">
              <a:lnSpc>
                <a:spcPct val="100000"/>
              </a:lnSpc>
              <a:spcBef>
                <a:spcPts val="0"/>
              </a:spcBef>
              <a:spcAft>
                <a:spcPts val="0"/>
              </a:spcAft>
              <a:buClr>
                <a:schemeClr val="accent2"/>
              </a:buClr>
              <a:buSzPts val="1800"/>
              <a:buFont typeface="Helvetica Neue Light"/>
              <a:buNone/>
            </a:pPr>
            <a:r>
              <a:rPr b="1" i="0" lang="pt-PT" sz="1800" u="sng" cap="none" strike="noStrike">
                <a:solidFill>
                  <a:schemeClr val="accent2"/>
                </a:solidFill>
                <a:latin typeface="Helvetica Neue Light"/>
                <a:ea typeface="Helvetica Neue Light"/>
                <a:cs typeface="Helvetica Neue Light"/>
                <a:sym typeface="Helvetica Neue Light"/>
              </a:rPr>
              <a:t>Não técnico</a:t>
            </a:r>
            <a:r>
              <a:rPr b="0" i="0" lang="pt-PT" sz="1800" u="none" cap="none" strike="noStrike">
                <a:solidFill>
                  <a:schemeClr val="accent2"/>
                </a:solidFill>
                <a:latin typeface="Helvetica Neue Light"/>
                <a:ea typeface="Helvetica Neue Light"/>
                <a:cs typeface="Helvetica Neue Light"/>
                <a:sym typeface="Helvetica Neue Light"/>
              </a:rPr>
              <a:t>                   </a:t>
            </a:r>
            <a:r>
              <a:rPr b="0" i="0" lang="pt-PT" sz="1800" u="none" cap="none" strike="noStrike">
                <a:solidFill>
                  <a:schemeClr val="dk1"/>
                </a:solidFill>
                <a:latin typeface="Helvetica Neue Light"/>
                <a:ea typeface="Helvetica Neue Light"/>
                <a:cs typeface="Helvetica Neue Light"/>
                <a:sym typeface="Helvetica Neue Light"/>
              </a:rPr>
              <a:t>🡪</a:t>
            </a:r>
            <a:r>
              <a:rPr b="0" i="0" lang="pt-PT" sz="1800" u="none" cap="none" strike="noStrike">
                <a:solidFill>
                  <a:schemeClr val="accent2"/>
                </a:solidFill>
                <a:latin typeface="Helvetica Neue Light"/>
                <a:ea typeface="Helvetica Neue Light"/>
                <a:cs typeface="Helvetica Neue Light"/>
                <a:sym typeface="Helvetica Neue Light"/>
              </a:rPr>
              <a:t>                   </a:t>
            </a:r>
            <a:r>
              <a:rPr b="1" lang="pt-PT" sz="1800" u="sng" cap="none" strike="noStrike">
                <a:solidFill>
                  <a:srgbClr val="FF0000"/>
                </a:solidFill>
                <a:latin typeface="Helvetica Neue Light"/>
                <a:ea typeface="Helvetica Neue Light"/>
                <a:cs typeface="Helvetica Neue Light"/>
                <a:sym typeface="Helvetica Neue Light"/>
              </a:rPr>
              <a:t>Técnico</a:t>
            </a:r>
            <a:endParaRPr b="1" sz="1800" u="sng" cap="none" strike="noStrike">
              <a:solidFill>
                <a:srgbClr val="FF0000"/>
              </a:solidFill>
              <a:latin typeface="Helvetica Neue Light"/>
              <a:ea typeface="Helvetica Neue Light"/>
              <a:cs typeface="Helvetica Neue Light"/>
              <a:sym typeface="Helvetica Neue Light"/>
            </a:endParaRPr>
          </a:p>
        </p:txBody>
      </p:sp>
      <p:sp>
        <p:nvSpPr>
          <p:cNvPr id="74" name="Google Shape;74;p2"/>
          <p:cNvSpPr txBox="1"/>
          <p:nvPr/>
        </p:nvSpPr>
        <p:spPr>
          <a:xfrm>
            <a:off x="3231898" y="1640952"/>
            <a:ext cx="877690" cy="349133"/>
          </a:xfrm>
          <a:prstGeom prst="rect">
            <a:avLst/>
          </a:prstGeom>
          <a:noFill/>
          <a:ln>
            <a:noFill/>
          </a:ln>
        </p:spPr>
        <p:txBody>
          <a:bodyPr anchorCtr="0" anchor="ctr" bIns="35700" lIns="35700" spcFirstLastPara="1" rIns="35700" wrap="square" tIns="35700">
            <a:spAutoFit/>
          </a:bodyPr>
          <a:lstStyle/>
          <a:p>
            <a:pPr indent="0" lvl="0" marL="0" marR="0" rtl="0" algn="ctr">
              <a:lnSpc>
                <a:spcPct val="100000"/>
              </a:lnSpc>
              <a:spcBef>
                <a:spcPts val="0"/>
              </a:spcBef>
              <a:spcAft>
                <a:spcPts val="0"/>
              </a:spcAft>
              <a:buClr>
                <a:schemeClr val="accent2"/>
              </a:buClr>
              <a:buSzPts val="1800"/>
              <a:buFont typeface="Helvetica Neue Light"/>
              <a:buNone/>
            </a:pPr>
            <a:r>
              <a:rPr b="0" i="0" lang="pt-PT" sz="1800" u="none" cap="none" strike="noStrike">
                <a:solidFill>
                  <a:schemeClr val="accent2"/>
                </a:solidFill>
                <a:latin typeface="Helvetica Neue Light"/>
                <a:ea typeface="Helvetica Neue Light"/>
                <a:cs typeface="Helvetica Neue Light"/>
                <a:sym typeface="Helvetica Neue Light"/>
              </a:rPr>
              <a:t>Criativo</a:t>
            </a:r>
            <a:endParaRPr/>
          </a:p>
        </p:txBody>
      </p:sp>
      <p:sp>
        <p:nvSpPr>
          <p:cNvPr id="75" name="Google Shape;75;p2"/>
          <p:cNvSpPr txBox="1"/>
          <p:nvPr/>
        </p:nvSpPr>
        <p:spPr>
          <a:xfrm>
            <a:off x="4315678" y="1899327"/>
            <a:ext cx="1324977" cy="349133"/>
          </a:xfrm>
          <a:prstGeom prst="rect">
            <a:avLst/>
          </a:prstGeom>
          <a:noFill/>
          <a:ln>
            <a:noFill/>
          </a:ln>
        </p:spPr>
        <p:txBody>
          <a:bodyPr anchorCtr="0" anchor="ctr" bIns="35700" lIns="35700" spcFirstLastPara="1" rIns="35700" wrap="square" tIns="35700">
            <a:spAutoFit/>
          </a:bodyPr>
          <a:lstStyle/>
          <a:p>
            <a:pPr indent="0" lvl="0" marL="0" marR="0" rtl="0" algn="ctr">
              <a:lnSpc>
                <a:spcPct val="100000"/>
              </a:lnSpc>
              <a:spcBef>
                <a:spcPts val="0"/>
              </a:spcBef>
              <a:spcAft>
                <a:spcPts val="0"/>
              </a:spcAft>
              <a:buClr>
                <a:schemeClr val="accent2"/>
              </a:buClr>
              <a:buSzPts val="1800"/>
              <a:buFont typeface="Helvetica Neue Light"/>
              <a:buNone/>
            </a:pPr>
            <a:r>
              <a:rPr lang="pt-PT" sz="1800">
                <a:solidFill>
                  <a:schemeClr val="accent2"/>
                </a:solidFill>
                <a:latin typeface="Helvetica Neue Light"/>
                <a:ea typeface="Helvetica Neue Light"/>
                <a:cs typeface="Helvetica Neue Light"/>
                <a:sym typeface="Helvetica Neue Light"/>
              </a:rPr>
              <a:t>Analítico</a:t>
            </a:r>
            <a:endParaRPr b="0" i="0" sz="1800" u="none" cap="none" strike="noStrike">
              <a:solidFill>
                <a:schemeClr val="accent2"/>
              </a:solidFill>
              <a:latin typeface="Helvetica Neue Light"/>
              <a:ea typeface="Helvetica Neue Light"/>
              <a:cs typeface="Helvetica Neue Light"/>
              <a:sym typeface="Helvetica Neue Light"/>
            </a:endParaRPr>
          </a:p>
        </p:txBody>
      </p:sp>
      <p:sp>
        <p:nvSpPr>
          <p:cNvPr id="76" name="Google Shape;76;p2"/>
          <p:cNvSpPr txBox="1"/>
          <p:nvPr/>
        </p:nvSpPr>
        <p:spPr>
          <a:xfrm>
            <a:off x="5776902" y="1499612"/>
            <a:ext cx="1397112" cy="349133"/>
          </a:xfrm>
          <a:prstGeom prst="rect">
            <a:avLst/>
          </a:prstGeom>
          <a:noFill/>
          <a:ln>
            <a:noFill/>
          </a:ln>
        </p:spPr>
        <p:txBody>
          <a:bodyPr anchorCtr="0" anchor="ctr" bIns="35700" lIns="35700" spcFirstLastPara="1" rIns="35700" wrap="square" tIns="35700">
            <a:spAutoFit/>
          </a:bodyPr>
          <a:lstStyle/>
          <a:p>
            <a:pPr indent="0" lvl="0" marL="0" marR="0" rtl="0" algn="ctr">
              <a:lnSpc>
                <a:spcPct val="100000"/>
              </a:lnSpc>
              <a:spcBef>
                <a:spcPts val="0"/>
              </a:spcBef>
              <a:spcAft>
                <a:spcPts val="0"/>
              </a:spcAft>
              <a:buClr>
                <a:srgbClr val="FF0000"/>
              </a:buClr>
              <a:buSzPts val="1800"/>
              <a:buFont typeface="Helvetica Neue Light"/>
              <a:buNone/>
            </a:pPr>
            <a:r>
              <a:rPr b="0" i="0" lang="pt-PT" sz="1800" u="none" cap="none" strike="noStrike">
                <a:solidFill>
                  <a:srgbClr val="FF0000"/>
                </a:solidFill>
                <a:latin typeface="Helvetica Neue Light"/>
                <a:ea typeface="Helvetica Neue Light"/>
                <a:cs typeface="Helvetica Neue Light"/>
                <a:sym typeface="Helvetica Neue Light"/>
              </a:rPr>
              <a:t>Código</a:t>
            </a:r>
            <a:endParaRPr/>
          </a:p>
        </p:txBody>
      </p:sp>
      <p:sp>
        <p:nvSpPr>
          <p:cNvPr id="77" name="Google Shape;77;p2"/>
          <p:cNvSpPr txBox="1"/>
          <p:nvPr/>
        </p:nvSpPr>
        <p:spPr>
          <a:xfrm>
            <a:off x="7174013" y="2023156"/>
            <a:ext cx="1690205" cy="349133"/>
          </a:xfrm>
          <a:prstGeom prst="rect">
            <a:avLst/>
          </a:prstGeom>
          <a:noFill/>
          <a:ln>
            <a:noFill/>
          </a:ln>
        </p:spPr>
        <p:txBody>
          <a:bodyPr anchorCtr="0" anchor="ctr" bIns="35700" lIns="35700" spcFirstLastPara="1" rIns="35700" wrap="square" tIns="35700">
            <a:spAutoFit/>
          </a:bodyPr>
          <a:lstStyle/>
          <a:p>
            <a:pPr indent="0" lvl="0" marL="0" marR="0" rtl="0" algn="ctr">
              <a:lnSpc>
                <a:spcPct val="100000"/>
              </a:lnSpc>
              <a:spcBef>
                <a:spcPts val="0"/>
              </a:spcBef>
              <a:spcAft>
                <a:spcPts val="0"/>
              </a:spcAft>
              <a:buClr>
                <a:srgbClr val="FF0000"/>
              </a:buClr>
              <a:buSzPts val="1800"/>
              <a:buFont typeface="Helvetica Neue Light"/>
              <a:buNone/>
            </a:pPr>
            <a:r>
              <a:rPr b="0" i="0" lang="pt-PT" sz="1800" u="none" cap="none" strike="noStrike">
                <a:solidFill>
                  <a:srgbClr val="FF0000"/>
                </a:solidFill>
                <a:latin typeface="Helvetica Neue Light"/>
                <a:ea typeface="Helvetica Neue Light"/>
                <a:cs typeface="Helvetica Neue Light"/>
                <a:sym typeface="Helvetica Neue Light"/>
              </a:rPr>
              <a:t>Ferramentas</a:t>
            </a:r>
            <a:endParaRPr/>
          </a:p>
        </p:txBody>
      </p:sp>
      <p:sp>
        <p:nvSpPr>
          <p:cNvPr id="78" name="Google Shape;78;p2"/>
          <p:cNvSpPr txBox="1"/>
          <p:nvPr/>
        </p:nvSpPr>
        <p:spPr>
          <a:xfrm>
            <a:off x="5922803" y="2465155"/>
            <a:ext cx="1187343" cy="349133"/>
          </a:xfrm>
          <a:prstGeom prst="rect">
            <a:avLst/>
          </a:prstGeom>
          <a:noFill/>
          <a:ln>
            <a:noFill/>
          </a:ln>
        </p:spPr>
        <p:txBody>
          <a:bodyPr anchorCtr="0" anchor="ctr" bIns="35700" lIns="35700" spcFirstLastPara="1" rIns="35700" wrap="square" tIns="35700">
            <a:spAutoFit/>
          </a:bodyPr>
          <a:lstStyle/>
          <a:p>
            <a:pPr indent="0" lvl="0" marL="0" marR="0" rtl="0" algn="ctr">
              <a:lnSpc>
                <a:spcPct val="100000"/>
              </a:lnSpc>
              <a:spcBef>
                <a:spcPts val="0"/>
              </a:spcBef>
              <a:spcAft>
                <a:spcPts val="0"/>
              </a:spcAft>
              <a:buClr>
                <a:srgbClr val="FF0000"/>
              </a:buClr>
              <a:buSzPts val="1800"/>
              <a:buFont typeface="Helvetica Neue Light"/>
              <a:buNone/>
            </a:pPr>
            <a:r>
              <a:rPr b="0" i="0" lang="pt-PT" sz="1800" u="none" cap="none" strike="noStrike">
                <a:solidFill>
                  <a:srgbClr val="FF0000"/>
                </a:solidFill>
                <a:latin typeface="Helvetica Neue Light"/>
                <a:ea typeface="Helvetica Neue Light"/>
                <a:cs typeface="Helvetica Neue Light"/>
                <a:sym typeface="Helvetica Neue Light"/>
              </a:rPr>
              <a:t>Detalhes</a:t>
            </a:r>
            <a:endParaRPr/>
          </a:p>
        </p:txBody>
      </p:sp>
      <p:pic>
        <p:nvPicPr>
          <p:cNvPr descr="Campos Contabilidade (@Campos_Contabil) / Twitter" id="79" name="Google Shape;79;p2"/>
          <p:cNvPicPr preferRelativeResize="0"/>
          <p:nvPr/>
        </p:nvPicPr>
        <p:blipFill rotWithShape="1">
          <a:blip r:embed="rId5">
            <a:alphaModFix/>
          </a:blip>
          <a:srcRect b="0" l="0" r="0" t="0"/>
          <a:stretch/>
        </p:blipFill>
        <p:spPr>
          <a:xfrm>
            <a:off x="933691" y="5270622"/>
            <a:ext cx="1047672" cy="1047672"/>
          </a:xfrm>
          <a:prstGeom prst="rect">
            <a:avLst/>
          </a:prstGeom>
          <a:noFill/>
          <a:ln>
            <a:noFill/>
          </a:ln>
        </p:spPr>
      </p:pic>
      <p:pic>
        <p:nvPicPr>
          <p:cNvPr descr="Cupons Vou Comprar 10% OFF ⇒ desconto válido em 2024" id="80" name="Google Shape;80;p2"/>
          <p:cNvPicPr preferRelativeResize="0"/>
          <p:nvPr/>
        </p:nvPicPr>
        <p:blipFill rotWithShape="1">
          <a:blip r:embed="rId6">
            <a:alphaModFix/>
          </a:blip>
          <a:srcRect b="29236" l="12163" r="9349" t="36652"/>
          <a:stretch/>
        </p:blipFill>
        <p:spPr>
          <a:xfrm>
            <a:off x="2135114" y="5368698"/>
            <a:ext cx="1592818" cy="432653"/>
          </a:xfrm>
          <a:prstGeom prst="rect">
            <a:avLst/>
          </a:prstGeom>
          <a:noFill/>
          <a:ln>
            <a:noFill/>
          </a:ln>
        </p:spPr>
      </p:pic>
      <p:pic>
        <p:nvPicPr>
          <p:cNvPr descr="SolarOn - Mapa das Franquias" id="81" name="Google Shape;81;p2"/>
          <p:cNvPicPr preferRelativeResize="0"/>
          <p:nvPr/>
        </p:nvPicPr>
        <p:blipFill rotWithShape="1">
          <a:blip r:embed="rId7">
            <a:alphaModFix/>
          </a:blip>
          <a:srcRect b="36143" l="0" r="0" t="36660"/>
          <a:stretch/>
        </p:blipFill>
        <p:spPr>
          <a:xfrm>
            <a:off x="3744704" y="5404662"/>
            <a:ext cx="1175372" cy="319657"/>
          </a:xfrm>
          <a:prstGeom prst="rect">
            <a:avLst/>
          </a:prstGeom>
          <a:noFill/>
          <a:ln>
            <a:noFill/>
          </a:ln>
        </p:spPr>
      </p:pic>
      <p:sp>
        <p:nvSpPr>
          <p:cNvPr id="82" name="Google Shape;82;p2"/>
          <p:cNvSpPr txBox="1"/>
          <p:nvPr/>
        </p:nvSpPr>
        <p:spPr>
          <a:xfrm>
            <a:off x="2364424" y="4007383"/>
            <a:ext cx="1204558" cy="626131"/>
          </a:xfrm>
          <a:prstGeom prst="rect">
            <a:avLst/>
          </a:prstGeom>
          <a:noFill/>
          <a:ln>
            <a:noFill/>
          </a:ln>
        </p:spPr>
        <p:txBody>
          <a:bodyPr anchorCtr="0" anchor="ctr" bIns="35700" lIns="35700" spcFirstLastPara="1" rIns="35700" wrap="square" tIns="35700">
            <a:spAutoFit/>
          </a:bodyPr>
          <a:lstStyle/>
          <a:p>
            <a:pPr indent="0" lvl="0" marL="0" marR="0" rtl="0" algn="ctr">
              <a:lnSpc>
                <a:spcPct val="100000"/>
              </a:lnSpc>
              <a:spcBef>
                <a:spcPts val="0"/>
              </a:spcBef>
              <a:spcAft>
                <a:spcPts val="0"/>
              </a:spcAft>
              <a:buClr>
                <a:srgbClr val="000000"/>
              </a:buClr>
              <a:buSzPts val="1800"/>
              <a:buFont typeface="Helvetica Neue Light"/>
              <a:buNone/>
            </a:pPr>
            <a:r>
              <a:rPr b="0" i="0" lang="pt-PT" sz="1800" u="none" cap="none" strike="noStrike">
                <a:solidFill>
                  <a:srgbClr val="000000"/>
                </a:solidFill>
                <a:latin typeface="Helvetica Neue Light"/>
                <a:ea typeface="Helvetica Neue Light"/>
                <a:cs typeface="Helvetica Neue Light"/>
                <a:sym typeface="Helvetica Neue Light"/>
              </a:rPr>
              <a:t>Finanças /</a:t>
            </a:r>
            <a:endParaRPr/>
          </a:p>
          <a:p>
            <a:pPr indent="0" lvl="0" marL="0" marR="0" rtl="0" algn="ctr">
              <a:lnSpc>
                <a:spcPct val="100000"/>
              </a:lnSpc>
              <a:spcBef>
                <a:spcPts val="0"/>
              </a:spcBef>
              <a:spcAft>
                <a:spcPts val="0"/>
              </a:spcAft>
              <a:buClr>
                <a:srgbClr val="000000"/>
              </a:buClr>
              <a:buSzPts val="1800"/>
              <a:buFont typeface="Helvetica Neue Light"/>
              <a:buNone/>
            </a:pPr>
            <a:r>
              <a:rPr b="0" i="0" lang="pt-PT" sz="1800" u="none" cap="none" strike="noStrike">
                <a:solidFill>
                  <a:srgbClr val="000000"/>
                </a:solidFill>
                <a:latin typeface="Helvetica Neue Light"/>
                <a:ea typeface="Helvetica Neue Light"/>
                <a:cs typeface="Helvetica Neue Light"/>
                <a:sym typeface="Helvetica Neue Light"/>
              </a:rPr>
              <a:t>Dados</a:t>
            </a:r>
            <a:endParaRPr/>
          </a:p>
        </p:txBody>
      </p:sp>
      <p:sp>
        <p:nvSpPr>
          <p:cNvPr id="83" name="Google Shape;83;p2"/>
          <p:cNvSpPr txBox="1"/>
          <p:nvPr/>
        </p:nvSpPr>
        <p:spPr>
          <a:xfrm>
            <a:off x="3721382" y="4007383"/>
            <a:ext cx="1204558" cy="626131"/>
          </a:xfrm>
          <a:prstGeom prst="rect">
            <a:avLst/>
          </a:prstGeom>
          <a:noFill/>
          <a:ln>
            <a:noFill/>
          </a:ln>
        </p:spPr>
        <p:txBody>
          <a:bodyPr anchorCtr="0" anchor="ctr" bIns="35700" lIns="35700" spcFirstLastPara="1" rIns="35700" wrap="square" tIns="35700">
            <a:spAutoFit/>
          </a:bodyPr>
          <a:lstStyle/>
          <a:p>
            <a:pPr indent="0" lvl="0" marL="0" marR="0" rtl="0" algn="ctr">
              <a:lnSpc>
                <a:spcPct val="100000"/>
              </a:lnSpc>
              <a:spcBef>
                <a:spcPts val="0"/>
              </a:spcBef>
              <a:spcAft>
                <a:spcPts val="0"/>
              </a:spcAft>
              <a:buClr>
                <a:srgbClr val="000000"/>
              </a:buClr>
              <a:buSzPts val="1800"/>
              <a:buFont typeface="Helvetica Neue Light"/>
              <a:buNone/>
            </a:pPr>
            <a:r>
              <a:rPr b="0" i="0" lang="pt-PT" sz="1800" u="none" cap="none" strike="noStrike">
                <a:solidFill>
                  <a:srgbClr val="000000"/>
                </a:solidFill>
                <a:latin typeface="Helvetica Neue Light"/>
                <a:ea typeface="Helvetica Neue Light"/>
                <a:cs typeface="Helvetica Neue Light"/>
                <a:sym typeface="Helvetica Neue Light"/>
              </a:rPr>
              <a:t>Estratégia /</a:t>
            </a:r>
            <a:endParaRPr/>
          </a:p>
          <a:p>
            <a:pPr indent="0" lvl="0" marL="0" marR="0" rtl="0" algn="ctr">
              <a:lnSpc>
                <a:spcPct val="100000"/>
              </a:lnSpc>
              <a:spcBef>
                <a:spcPts val="0"/>
              </a:spcBef>
              <a:spcAft>
                <a:spcPts val="0"/>
              </a:spcAft>
              <a:buClr>
                <a:srgbClr val="000000"/>
              </a:buClr>
              <a:buSzPts val="1800"/>
              <a:buFont typeface="Helvetica Neue Light"/>
              <a:buNone/>
            </a:pPr>
            <a:r>
              <a:rPr b="0" i="0" lang="pt-PT" sz="1800" u="none" cap="none" strike="noStrike">
                <a:solidFill>
                  <a:srgbClr val="000000"/>
                </a:solidFill>
                <a:latin typeface="Helvetica Neue Light"/>
                <a:ea typeface="Helvetica Neue Light"/>
                <a:cs typeface="Helvetica Neue Light"/>
                <a:sym typeface="Helvetica Neue Light"/>
              </a:rPr>
              <a:t>Dados</a:t>
            </a:r>
            <a:endParaRPr/>
          </a:p>
        </p:txBody>
      </p:sp>
      <p:pic>
        <p:nvPicPr>
          <p:cNvPr descr="Homem de terno e gravata sorrindo posando para foto&#10;&#10;Descrição gerada automaticamente" id="84" name="Google Shape;84;p2"/>
          <p:cNvPicPr preferRelativeResize="0"/>
          <p:nvPr/>
        </p:nvPicPr>
        <p:blipFill rotWithShape="1">
          <a:blip r:embed="rId8">
            <a:alphaModFix/>
          </a:blip>
          <a:srcRect b="0" l="0" r="0" t="0"/>
          <a:stretch/>
        </p:blipFill>
        <p:spPr>
          <a:xfrm>
            <a:off x="243878" y="853348"/>
            <a:ext cx="2429851" cy="2429851"/>
          </a:xfrm>
          <a:prstGeom prst="rect">
            <a:avLst/>
          </a:prstGeom>
          <a:noFill/>
          <a:ln>
            <a:noFill/>
          </a:ln>
        </p:spPr>
      </p:pic>
      <p:sp>
        <p:nvSpPr>
          <p:cNvPr id="85" name="Google Shape;85;p2"/>
          <p:cNvSpPr txBox="1"/>
          <p:nvPr/>
        </p:nvSpPr>
        <p:spPr>
          <a:xfrm>
            <a:off x="3065443" y="2291863"/>
            <a:ext cx="1324977" cy="349133"/>
          </a:xfrm>
          <a:prstGeom prst="rect">
            <a:avLst/>
          </a:prstGeom>
          <a:noFill/>
          <a:ln>
            <a:noFill/>
          </a:ln>
        </p:spPr>
        <p:txBody>
          <a:bodyPr anchorCtr="0" anchor="ctr" bIns="35700" lIns="35700" spcFirstLastPara="1" rIns="35700" wrap="square" tIns="35700">
            <a:spAutoFit/>
          </a:bodyPr>
          <a:lstStyle/>
          <a:p>
            <a:pPr indent="0" lvl="0" marL="0" marR="0" rtl="0" algn="ctr">
              <a:lnSpc>
                <a:spcPct val="100000"/>
              </a:lnSpc>
              <a:spcBef>
                <a:spcPts val="0"/>
              </a:spcBef>
              <a:spcAft>
                <a:spcPts val="0"/>
              </a:spcAft>
              <a:buClr>
                <a:schemeClr val="accent2"/>
              </a:buClr>
              <a:buSzPts val="1800"/>
              <a:buFont typeface="Helvetica Neue Light"/>
              <a:buNone/>
            </a:pPr>
            <a:r>
              <a:rPr lang="pt-PT" sz="1800">
                <a:solidFill>
                  <a:schemeClr val="accent2"/>
                </a:solidFill>
                <a:latin typeface="Helvetica Neue Light"/>
                <a:ea typeface="Helvetica Neue Light"/>
                <a:cs typeface="Helvetica Neue Light"/>
                <a:sym typeface="Helvetica Neue Light"/>
              </a:rPr>
              <a:t>Generalista</a:t>
            </a:r>
            <a:endParaRPr b="0" i="0" sz="1800" u="none" cap="none" strike="noStrike">
              <a:solidFill>
                <a:schemeClr val="accent2"/>
              </a:solidFill>
              <a:latin typeface="Helvetica Neue Light"/>
              <a:ea typeface="Helvetica Neue Light"/>
              <a:cs typeface="Helvetica Neue Light"/>
              <a:sym typeface="Helvetica Neue Light"/>
            </a:endParaRPr>
          </a:p>
        </p:txBody>
      </p:sp>
      <p:sp>
        <p:nvSpPr>
          <p:cNvPr id="86" name="Google Shape;86;p2"/>
          <p:cNvSpPr txBox="1"/>
          <p:nvPr/>
        </p:nvSpPr>
        <p:spPr>
          <a:xfrm>
            <a:off x="4323661" y="2709372"/>
            <a:ext cx="1324977" cy="349133"/>
          </a:xfrm>
          <a:prstGeom prst="rect">
            <a:avLst/>
          </a:prstGeom>
          <a:noFill/>
          <a:ln>
            <a:noFill/>
          </a:ln>
        </p:spPr>
        <p:txBody>
          <a:bodyPr anchorCtr="0" anchor="ctr" bIns="35700" lIns="35700" spcFirstLastPara="1" rIns="35700" wrap="square" tIns="35700">
            <a:spAutoFit/>
          </a:bodyPr>
          <a:lstStyle/>
          <a:p>
            <a:pPr indent="0" lvl="0" marL="0" marR="0" rtl="0" algn="ctr">
              <a:lnSpc>
                <a:spcPct val="100000"/>
              </a:lnSpc>
              <a:spcBef>
                <a:spcPts val="0"/>
              </a:spcBef>
              <a:spcAft>
                <a:spcPts val="0"/>
              </a:spcAft>
              <a:buClr>
                <a:schemeClr val="accent2"/>
              </a:buClr>
              <a:buSzPts val="1800"/>
              <a:buFont typeface="Helvetica Neue Light"/>
              <a:buNone/>
            </a:pPr>
            <a:r>
              <a:rPr lang="pt-PT" sz="1800">
                <a:solidFill>
                  <a:schemeClr val="accent2"/>
                </a:solidFill>
                <a:latin typeface="Helvetica Neue Light"/>
                <a:ea typeface="Helvetica Neue Light"/>
                <a:cs typeface="Helvetica Neue Light"/>
                <a:sym typeface="Helvetica Neue Light"/>
              </a:rPr>
              <a:t>Estratégico</a:t>
            </a:r>
            <a:endParaRPr b="0" i="0" sz="1800" u="none" cap="none" strike="noStrike">
              <a:solidFill>
                <a:schemeClr val="accent2"/>
              </a:solidFill>
              <a:latin typeface="Helvetica Neue Light"/>
              <a:ea typeface="Helvetica Neue Light"/>
              <a:cs typeface="Helvetica Neue Light"/>
              <a:sym typeface="Helvetica Neue Light"/>
            </a:endParaRPr>
          </a:p>
        </p:txBody>
      </p:sp>
      <p:pic>
        <p:nvPicPr>
          <p:cNvPr descr="Data H Company Profile 2024: Valuation, Funding &amp; Investors | PitchBook" id="87" name="Google Shape;87;p2"/>
          <p:cNvPicPr preferRelativeResize="0"/>
          <p:nvPr/>
        </p:nvPicPr>
        <p:blipFill rotWithShape="1">
          <a:blip r:embed="rId9">
            <a:alphaModFix/>
          </a:blip>
          <a:srcRect b="0" l="0" r="0" t="0"/>
          <a:stretch/>
        </p:blipFill>
        <p:spPr>
          <a:xfrm>
            <a:off x="6416549" y="5232739"/>
            <a:ext cx="659066" cy="659066"/>
          </a:xfrm>
          <a:prstGeom prst="rect">
            <a:avLst/>
          </a:prstGeom>
          <a:noFill/>
          <a:ln>
            <a:noFill/>
          </a:ln>
        </p:spPr>
      </p:pic>
      <p:pic>
        <p:nvPicPr>
          <p:cNvPr descr="edp group logo in format Png Picture" id="88" name="Google Shape;88;p2"/>
          <p:cNvPicPr preferRelativeResize="0"/>
          <p:nvPr/>
        </p:nvPicPr>
        <p:blipFill rotWithShape="1">
          <a:blip r:embed="rId10">
            <a:alphaModFix/>
          </a:blip>
          <a:srcRect b="0" l="0" r="0" t="0"/>
          <a:stretch/>
        </p:blipFill>
        <p:spPr>
          <a:xfrm>
            <a:off x="5282324" y="5739805"/>
            <a:ext cx="659065" cy="659065"/>
          </a:xfrm>
          <a:prstGeom prst="rect">
            <a:avLst/>
          </a:prstGeom>
          <a:noFill/>
          <a:ln>
            <a:noFill/>
          </a:ln>
        </p:spPr>
      </p:pic>
      <p:pic>
        <p:nvPicPr>
          <p:cNvPr descr="Logo CERN | EIROforum" id="89" name="Google Shape;89;p2"/>
          <p:cNvPicPr preferRelativeResize="0"/>
          <p:nvPr/>
        </p:nvPicPr>
        <p:blipFill rotWithShape="1">
          <a:blip r:embed="rId11">
            <a:alphaModFix/>
          </a:blip>
          <a:srcRect b="0" l="0" r="0" t="0"/>
          <a:stretch/>
        </p:blipFill>
        <p:spPr>
          <a:xfrm>
            <a:off x="7308263" y="5444573"/>
            <a:ext cx="418332" cy="475828"/>
          </a:xfrm>
          <a:prstGeom prst="rect">
            <a:avLst/>
          </a:prstGeom>
          <a:noFill/>
          <a:ln>
            <a:noFill/>
          </a:ln>
        </p:spPr>
      </p:pic>
      <p:pic>
        <p:nvPicPr>
          <p:cNvPr descr="Innowave Tech Pte Ltd Linkedin – Otosection" id="90" name="Google Shape;90;p2"/>
          <p:cNvPicPr preferRelativeResize="0"/>
          <p:nvPr/>
        </p:nvPicPr>
        <p:blipFill rotWithShape="1">
          <a:blip r:embed="rId12">
            <a:alphaModFix/>
          </a:blip>
          <a:srcRect b="0" l="0" r="0" t="0"/>
          <a:stretch/>
        </p:blipFill>
        <p:spPr>
          <a:xfrm>
            <a:off x="7564932" y="5943123"/>
            <a:ext cx="908382" cy="559003"/>
          </a:xfrm>
          <a:prstGeom prst="rect">
            <a:avLst/>
          </a:prstGeom>
          <a:noFill/>
          <a:ln>
            <a:noFill/>
          </a:ln>
        </p:spPr>
      </p:pic>
      <p:pic>
        <p:nvPicPr>
          <p:cNvPr id="91" name="Google Shape;91;p2"/>
          <p:cNvPicPr preferRelativeResize="0"/>
          <p:nvPr/>
        </p:nvPicPr>
        <p:blipFill rotWithShape="1">
          <a:blip r:embed="rId13">
            <a:alphaModFix/>
          </a:blip>
          <a:srcRect b="0" l="0" r="0" t="0"/>
          <a:stretch/>
        </p:blipFill>
        <p:spPr>
          <a:xfrm>
            <a:off x="7973124" y="5662630"/>
            <a:ext cx="845699" cy="263659"/>
          </a:xfrm>
          <a:prstGeom prst="rect">
            <a:avLst/>
          </a:prstGeom>
          <a:noFill/>
          <a:ln>
            <a:noFill/>
          </a:ln>
        </p:spPr>
      </p:pic>
      <p:pic>
        <p:nvPicPr>
          <p:cNvPr descr="Logo da organização Closer Consulting" id="92" name="Google Shape;92;p2"/>
          <p:cNvPicPr preferRelativeResize="0"/>
          <p:nvPr/>
        </p:nvPicPr>
        <p:blipFill rotWithShape="1">
          <a:blip r:embed="rId14">
            <a:alphaModFix/>
          </a:blip>
          <a:srcRect b="0" l="0" r="0" t="0"/>
          <a:stretch/>
        </p:blipFill>
        <p:spPr>
          <a:xfrm>
            <a:off x="6061026" y="5862864"/>
            <a:ext cx="475570" cy="475570"/>
          </a:xfrm>
          <a:prstGeom prst="rect">
            <a:avLst/>
          </a:prstGeom>
          <a:noFill/>
          <a:ln>
            <a:noFill/>
          </a:ln>
        </p:spPr>
      </p:pic>
      <p:pic>
        <p:nvPicPr>
          <p:cNvPr descr="Logo da organização Fazu Uberaba" id="93" name="Google Shape;93;p2"/>
          <p:cNvPicPr preferRelativeResize="0"/>
          <p:nvPr/>
        </p:nvPicPr>
        <p:blipFill rotWithShape="1">
          <a:blip r:embed="rId15">
            <a:alphaModFix/>
          </a:blip>
          <a:srcRect b="0" l="0" r="0" t="0"/>
          <a:stretch/>
        </p:blipFill>
        <p:spPr>
          <a:xfrm>
            <a:off x="6687010" y="5811126"/>
            <a:ext cx="540517" cy="540517"/>
          </a:xfrm>
          <a:prstGeom prst="rect">
            <a:avLst/>
          </a:prstGeom>
          <a:noFill/>
          <a:ln>
            <a:noFill/>
          </a:ln>
        </p:spPr>
      </p:pic>
      <p:pic>
        <p:nvPicPr>
          <p:cNvPr descr="Logo da organização GrupoSC Distribuidora de Medicamentos" id="94" name="Google Shape;94;p2"/>
          <p:cNvPicPr preferRelativeResize="0"/>
          <p:nvPr/>
        </p:nvPicPr>
        <p:blipFill rotWithShape="1">
          <a:blip r:embed="rId16">
            <a:alphaModFix/>
          </a:blip>
          <a:srcRect b="0" l="0" r="0" t="0"/>
          <a:stretch/>
        </p:blipFill>
        <p:spPr>
          <a:xfrm>
            <a:off x="5818415" y="5458055"/>
            <a:ext cx="362657" cy="362657"/>
          </a:xfrm>
          <a:prstGeom prst="rect">
            <a:avLst/>
          </a:prstGeom>
          <a:noFill/>
          <a:ln>
            <a:noFill/>
          </a:ln>
        </p:spPr>
      </p:pic>
      <p:pic>
        <p:nvPicPr>
          <p:cNvPr descr="Logo da organização EDIT. - Disruptive Digital Education" id="95" name="Google Shape;95;p2"/>
          <p:cNvPicPr preferRelativeResize="0"/>
          <p:nvPr/>
        </p:nvPicPr>
        <p:blipFill rotWithShape="1">
          <a:blip r:embed="rId17">
            <a:alphaModFix/>
          </a:blip>
          <a:srcRect b="0" l="0" r="0" t="0"/>
          <a:stretch/>
        </p:blipFill>
        <p:spPr>
          <a:xfrm>
            <a:off x="8488935" y="4776086"/>
            <a:ext cx="535536" cy="535536"/>
          </a:xfrm>
          <a:prstGeom prst="rect">
            <a:avLst/>
          </a:prstGeom>
          <a:noFill/>
          <a:ln>
            <a:noFill/>
          </a:ln>
        </p:spPr>
      </p:pic>
      <p:sp>
        <p:nvSpPr>
          <p:cNvPr id="96" name="Google Shape;96;p2"/>
          <p:cNvSpPr txBox="1"/>
          <p:nvPr/>
        </p:nvSpPr>
        <p:spPr>
          <a:xfrm>
            <a:off x="5078340" y="4035905"/>
            <a:ext cx="3961582" cy="503021"/>
          </a:xfrm>
          <a:prstGeom prst="rect">
            <a:avLst/>
          </a:prstGeom>
          <a:noFill/>
          <a:ln>
            <a:noFill/>
          </a:ln>
        </p:spPr>
        <p:txBody>
          <a:bodyPr anchorCtr="0" anchor="ctr" bIns="35700" lIns="35700" spcFirstLastPara="1" rIns="35700" wrap="square" tIns="35700">
            <a:spAutoFit/>
          </a:bodyPr>
          <a:lstStyle/>
          <a:p>
            <a:pPr indent="0" lvl="0" marL="0" marR="0" rtl="0" algn="ctr">
              <a:lnSpc>
                <a:spcPct val="100000"/>
              </a:lnSpc>
              <a:spcBef>
                <a:spcPts val="0"/>
              </a:spcBef>
              <a:spcAft>
                <a:spcPts val="0"/>
              </a:spcAft>
              <a:buClr>
                <a:srgbClr val="000000"/>
              </a:buClr>
              <a:buSzPts val="2800"/>
              <a:buFont typeface="Helvetica Neue Light"/>
              <a:buNone/>
            </a:pPr>
            <a:r>
              <a:rPr lang="pt-PT" sz="2800">
                <a:solidFill>
                  <a:srgbClr val="000000"/>
                </a:solidFill>
                <a:latin typeface="Helvetica Neue Light"/>
                <a:ea typeface="Helvetica Neue Light"/>
                <a:cs typeface="Helvetica Neue Light"/>
                <a:sym typeface="Helvetica Neue Light"/>
              </a:rPr>
              <a:t>Muitas coisas de Data ☺</a:t>
            </a:r>
            <a:endParaRPr b="0" i="0" sz="2800" u="none" cap="none" strike="noStrike">
              <a:solidFill>
                <a:srgbClr val="000000"/>
              </a:solidFill>
              <a:latin typeface="Helvetica Neue Light"/>
              <a:ea typeface="Helvetica Neue Light"/>
              <a:cs typeface="Helvetica Neue Light"/>
              <a:sym typeface="Helvetica Neue Light"/>
            </a:endParaRPr>
          </a:p>
        </p:txBody>
      </p:sp>
      <p:sp>
        <p:nvSpPr>
          <p:cNvPr id="97" name="Google Shape;97;p2"/>
          <p:cNvSpPr/>
          <p:nvPr/>
        </p:nvSpPr>
        <p:spPr>
          <a:xfrm>
            <a:off x="7669550" y="6526250"/>
            <a:ext cx="1304100" cy="236700"/>
          </a:xfrm>
          <a:prstGeom prst="rect">
            <a:avLst/>
          </a:prstGeom>
          <a:noFill/>
          <a:ln>
            <a:noFill/>
          </a:ln>
        </p:spPr>
        <p:txBody>
          <a:bodyPr anchorCtr="0" anchor="ctr" bIns="35700" lIns="35700" spcFirstLastPara="1" rIns="35700" wrap="square" tIns="35700">
            <a:noAutofit/>
          </a:bodyPr>
          <a:lstStyle/>
          <a:p>
            <a:pPr indent="0" lvl="0" marL="0" marR="0" rtl="0" algn="l">
              <a:spcBef>
                <a:spcPts val="0"/>
              </a:spcBef>
              <a:spcAft>
                <a:spcPts val="0"/>
              </a:spcAft>
              <a:buNone/>
            </a:pPr>
            <a:r>
              <a:rPr b="1" i="0" lang="pt-PT" sz="1100" u="none" cap="none" strike="noStrike">
                <a:latin typeface="Helvetica Neue"/>
                <a:ea typeface="Helvetica Neue"/>
                <a:cs typeface="Helvetica Neue"/>
                <a:sym typeface="Helvetica Neue"/>
              </a:rPr>
              <a:t>www.edit.com.pt</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pic>
        <p:nvPicPr>
          <p:cNvPr id="332" name="Google Shape;332;p18"/>
          <p:cNvPicPr preferRelativeResize="0"/>
          <p:nvPr/>
        </p:nvPicPr>
        <p:blipFill rotWithShape="1">
          <a:blip r:embed="rId3">
            <a:alphaModFix/>
          </a:blip>
          <a:srcRect b="0" l="0" r="0" t="0"/>
          <a:stretch/>
        </p:blipFill>
        <p:spPr>
          <a:xfrm>
            <a:off x="191379" y="155190"/>
            <a:ext cx="848428" cy="450479"/>
          </a:xfrm>
          <a:prstGeom prst="rect">
            <a:avLst/>
          </a:prstGeom>
          <a:noFill/>
          <a:ln>
            <a:noFill/>
          </a:ln>
        </p:spPr>
      </p:pic>
      <p:cxnSp>
        <p:nvCxnSpPr>
          <p:cNvPr id="333" name="Google Shape;333;p18"/>
          <p:cNvCxnSpPr/>
          <p:nvPr/>
        </p:nvCxnSpPr>
        <p:spPr>
          <a:xfrm flipH="1" rot="10800000">
            <a:off x="730166" y="599325"/>
            <a:ext cx="8191208" cy="1"/>
          </a:xfrm>
          <a:prstGeom prst="straightConnector1">
            <a:avLst/>
          </a:prstGeom>
          <a:noFill/>
          <a:ln>
            <a:noFill/>
          </a:ln>
        </p:spPr>
      </p:cxnSp>
      <p:sp>
        <p:nvSpPr>
          <p:cNvPr id="334" name="Google Shape;334;p18"/>
          <p:cNvSpPr/>
          <p:nvPr/>
        </p:nvSpPr>
        <p:spPr>
          <a:xfrm>
            <a:off x="6514726" y="114582"/>
            <a:ext cx="2423739" cy="410688"/>
          </a:xfrm>
          <a:prstGeom prst="rect">
            <a:avLst/>
          </a:prstGeom>
          <a:noFill/>
          <a:ln>
            <a:noFill/>
          </a:ln>
        </p:spPr>
        <p:txBody>
          <a:bodyPr anchorCtr="0" anchor="ctr" bIns="35700" lIns="35700" spcFirstLastPara="1" rIns="35700" wrap="square" tIns="35700">
            <a:spAutoFit/>
          </a:bodyPr>
          <a:lstStyle/>
          <a:p>
            <a:pPr indent="0" lvl="0" marL="0" marR="0" rtl="0" algn="r">
              <a:spcBef>
                <a:spcPts val="0"/>
              </a:spcBef>
              <a:spcAft>
                <a:spcPts val="0"/>
              </a:spcAft>
              <a:buNone/>
            </a:pPr>
            <a:r>
              <a:rPr b="1" lang="pt-PT" sz="1100">
                <a:latin typeface="Helvetica Neue"/>
                <a:ea typeface="Helvetica Neue"/>
                <a:cs typeface="Helvetica Neue"/>
                <a:sym typeface="Helvetica Neue"/>
              </a:rPr>
              <a:t>Data Science &amp; Business Analytics</a:t>
            </a:r>
            <a:endParaRPr/>
          </a:p>
          <a:p>
            <a:pPr indent="0" lvl="0" marL="0" marR="0" rtl="0" algn="r">
              <a:spcBef>
                <a:spcPts val="0"/>
              </a:spcBef>
              <a:spcAft>
                <a:spcPts val="0"/>
              </a:spcAft>
              <a:buNone/>
            </a:pPr>
            <a:r>
              <a:rPr lang="pt-PT" sz="1100">
                <a:solidFill>
                  <a:srgbClr val="FFE100"/>
                </a:solidFill>
                <a:latin typeface="Helvetica Neue Light"/>
                <a:ea typeface="Helvetica Neue Light"/>
                <a:cs typeface="Helvetica Neue Light"/>
                <a:sym typeface="Helvetica Neue Light"/>
              </a:rPr>
              <a:t>⎯ </a:t>
            </a:r>
            <a:r>
              <a:rPr lang="pt-PT" sz="1100">
                <a:latin typeface="Helvetica Neue Light"/>
                <a:ea typeface="Helvetica Neue Light"/>
                <a:cs typeface="Helvetica Neue Light"/>
                <a:sym typeface="Helvetica Neue Light"/>
              </a:rPr>
              <a:t>Big Data Analytics</a:t>
            </a:r>
            <a:endParaRPr sz="1100">
              <a:latin typeface="Helvetica Neue Light"/>
              <a:ea typeface="Helvetica Neue Light"/>
              <a:cs typeface="Helvetica Neue Light"/>
              <a:sym typeface="Helvetica Neue Light"/>
            </a:endParaRPr>
          </a:p>
        </p:txBody>
      </p:sp>
      <p:cxnSp>
        <p:nvCxnSpPr>
          <p:cNvPr id="335" name="Google Shape;335;p18"/>
          <p:cNvCxnSpPr/>
          <p:nvPr/>
        </p:nvCxnSpPr>
        <p:spPr>
          <a:xfrm flipH="1" rot="10800000">
            <a:off x="231284" y="6422275"/>
            <a:ext cx="8690090" cy="1"/>
          </a:xfrm>
          <a:prstGeom prst="straightConnector1">
            <a:avLst/>
          </a:prstGeom>
          <a:noFill/>
          <a:ln>
            <a:noFill/>
          </a:ln>
        </p:spPr>
      </p:cxnSp>
      <p:sp>
        <p:nvSpPr>
          <p:cNvPr id="336" name="Google Shape;336;p18"/>
          <p:cNvSpPr txBox="1"/>
          <p:nvPr>
            <p:ph type="title"/>
          </p:nvPr>
        </p:nvSpPr>
        <p:spPr>
          <a:xfrm>
            <a:off x="598925" y="943074"/>
            <a:ext cx="7952892" cy="498731"/>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SzPts val="5600"/>
              <a:buFont typeface="Helvetica Neue Light"/>
              <a:buNone/>
            </a:pPr>
            <a:r>
              <a:rPr lang="pt-PT"/>
              <a:t>Big Data Timeline</a:t>
            </a:r>
            <a:endParaRPr/>
          </a:p>
        </p:txBody>
      </p:sp>
      <p:grpSp>
        <p:nvGrpSpPr>
          <p:cNvPr id="337" name="Google Shape;337;p18"/>
          <p:cNvGrpSpPr/>
          <p:nvPr/>
        </p:nvGrpSpPr>
        <p:grpSpPr>
          <a:xfrm>
            <a:off x="606849" y="2220292"/>
            <a:ext cx="1753876" cy="1829550"/>
            <a:chOff x="606849" y="1203350"/>
            <a:chExt cx="1753876" cy="1829550"/>
          </a:xfrm>
        </p:grpSpPr>
        <p:sp>
          <p:nvSpPr>
            <p:cNvPr id="338" name="Google Shape;338;p18"/>
            <p:cNvSpPr/>
            <p:nvPr/>
          </p:nvSpPr>
          <p:spPr>
            <a:xfrm>
              <a:off x="1912750" y="1382375"/>
              <a:ext cx="230100" cy="1119800"/>
            </a:xfrm>
            <a:custGeom>
              <a:rect b="b" l="l" r="r" t="t"/>
              <a:pathLst>
                <a:path extrusionOk="0" h="44792" w="9204">
                  <a:moveTo>
                    <a:pt x="0" y="1"/>
                  </a:moveTo>
                  <a:lnTo>
                    <a:pt x="0" y="33291"/>
                  </a:lnTo>
                  <a:cubicBezTo>
                    <a:pt x="0" y="38244"/>
                    <a:pt x="2810" y="42649"/>
                    <a:pt x="7096" y="44792"/>
                  </a:cubicBezTo>
                  <a:lnTo>
                    <a:pt x="9204" y="44792"/>
                  </a:lnTo>
                  <a:lnTo>
                    <a:pt x="9204" y="43328"/>
                  </a:lnTo>
                  <a:cubicBezTo>
                    <a:pt x="5025" y="41804"/>
                    <a:pt x="2179" y="37827"/>
                    <a:pt x="2179" y="33291"/>
                  </a:cubicBezTo>
                  <a:lnTo>
                    <a:pt x="2179" y="1"/>
                  </a:lnTo>
                  <a:close/>
                </a:path>
              </a:pathLst>
            </a:custGeom>
            <a:solidFill>
              <a:srgbClr val="4949E7"/>
            </a:solidFill>
            <a:ln>
              <a:noFill/>
            </a:ln>
          </p:spPr>
          <p:txBody>
            <a:bodyPr anchorCtr="0" anchor="ctr" bIns="91425" lIns="91425" spcFirstLastPara="1" rIns="91425" wrap="square" tIns="91425">
              <a:noAutofit/>
            </a:bodyPr>
            <a:lstStyle/>
            <a:p>
              <a:pPr indent="0" lvl="0" marL="0" marR="0" rtl="0" algn="l">
                <a:spcBef>
                  <a:spcPts val="0"/>
                </a:spcBef>
                <a:spcAft>
                  <a:spcPts val="0"/>
                </a:spcAft>
                <a:buSzPts val="2400"/>
                <a:buFont typeface="Helvetica Neue Light"/>
                <a:buNone/>
              </a:pPr>
              <a:r>
                <a:t/>
              </a:r>
              <a:endParaRPr sz="2400">
                <a:latin typeface="Helvetica Neue Light"/>
                <a:ea typeface="Helvetica Neue Light"/>
                <a:cs typeface="Helvetica Neue Light"/>
                <a:sym typeface="Helvetica Neue Light"/>
              </a:endParaRPr>
            </a:p>
          </p:txBody>
        </p:sp>
        <p:sp>
          <p:nvSpPr>
            <p:cNvPr id="339" name="Google Shape;339;p18"/>
            <p:cNvSpPr/>
            <p:nvPr/>
          </p:nvSpPr>
          <p:spPr>
            <a:xfrm>
              <a:off x="1192125" y="2443825"/>
              <a:ext cx="1134375" cy="589075"/>
            </a:xfrm>
            <a:custGeom>
              <a:rect b="b" l="l" r="r" t="t"/>
              <a:pathLst>
                <a:path extrusionOk="0" h="23563" w="45375">
                  <a:moveTo>
                    <a:pt x="0" y="0"/>
                  </a:moveTo>
                  <a:lnTo>
                    <a:pt x="0" y="23563"/>
                  </a:lnTo>
                  <a:lnTo>
                    <a:pt x="33599" y="23563"/>
                  </a:lnTo>
                  <a:cubicBezTo>
                    <a:pt x="40100" y="23563"/>
                    <a:pt x="45375" y="18288"/>
                    <a:pt x="45375" y="11788"/>
                  </a:cubicBezTo>
                  <a:cubicBezTo>
                    <a:pt x="45375" y="5275"/>
                    <a:pt x="40100" y="0"/>
                    <a:pt x="33599" y="0"/>
                  </a:cubicBezTo>
                  <a:close/>
                </a:path>
              </a:pathLst>
            </a:custGeom>
            <a:solidFill>
              <a:srgbClr val="4949E7"/>
            </a:solidFill>
            <a:ln>
              <a:noFill/>
            </a:ln>
          </p:spPr>
          <p:txBody>
            <a:bodyPr anchorCtr="0" anchor="ctr" bIns="91425" lIns="91425" spcFirstLastPara="1" rIns="91425" wrap="square" tIns="91425">
              <a:noAutofit/>
            </a:bodyPr>
            <a:lstStyle/>
            <a:p>
              <a:pPr indent="0" lvl="0" marL="0" marR="0" rtl="0" algn="ctr">
                <a:spcBef>
                  <a:spcPts val="0"/>
                </a:spcBef>
                <a:spcAft>
                  <a:spcPts val="0"/>
                </a:spcAft>
                <a:buClr>
                  <a:srgbClr val="FFFFFF"/>
                </a:buClr>
                <a:buSzPts val="1700"/>
                <a:buFont typeface="Fira Sans Extra Condensed"/>
                <a:buNone/>
              </a:pPr>
              <a:r>
                <a:rPr lang="pt-PT" sz="1700">
                  <a:solidFill>
                    <a:srgbClr val="FFFFFF"/>
                  </a:solidFill>
                  <a:latin typeface="Fira Sans Extra Condensed"/>
                  <a:ea typeface="Fira Sans Extra Condensed"/>
                  <a:cs typeface="Fira Sans Extra Condensed"/>
                  <a:sym typeface="Fira Sans Extra Condensed"/>
                </a:rPr>
                <a:t>2003 - 2004</a:t>
              </a:r>
              <a:endParaRPr sz="1700">
                <a:solidFill>
                  <a:srgbClr val="FFFFFF"/>
                </a:solidFill>
                <a:latin typeface="Fira Sans Extra Condensed"/>
                <a:ea typeface="Fira Sans Extra Condensed"/>
                <a:cs typeface="Fira Sans Extra Condensed"/>
                <a:sym typeface="Fira Sans Extra Condensed"/>
              </a:endParaRPr>
            </a:p>
          </p:txBody>
        </p:sp>
        <p:sp>
          <p:nvSpPr>
            <p:cNvPr id="340" name="Google Shape;340;p18"/>
            <p:cNvSpPr/>
            <p:nvPr/>
          </p:nvSpPr>
          <p:spPr>
            <a:xfrm>
              <a:off x="2140450" y="1450250"/>
              <a:ext cx="150050" cy="150050"/>
            </a:xfrm>
            <a:custGeom>
              <a:rect b="b" l="l" r="r" t="t"/>
              <a:pathLst>
                <a:path extrusionOk="0" h="6002" w="6002">
                  <a:moveTo>
                    <a:pt x="3001" y="536"/>
                  </a:moveTo>
                  <a:cubicBezTo>
                    <a:pt x="4358" y="536"/>
                    <a:pt x="5465" y="1643"/>
                    <a:pt x="5465" y="3001"/>
                  </a:cubicBezTo>
                  <a:cubicBezTo>
                    <a:pt x="5465" y="4370"/>
                    <a:pt x="4358" y="5465"/>
                    <a:pt x="3001" y="5465"/>
                  </a:cubicBezTo>
                  <a:cubicBezTo>
                    <a:pt x="1643" y="5465"/>
                    <a:pt x="536" y="4370"/>
                    <a:pt x="536" y="3001"/>
                  </a:cubicBezTo>
                  <a:cubicBezTo>
                    <a:pt x="536" y="1643"/>
                    <a:pt x="1643" y="536"/>
                    <a:pt x="3001" y="536"/>
                  </a:cubicBezTo>
                  <a:close/>
                  <a:moveTo>
                    <a:pt x="3001" y="0"/>
                  </a:moveTo>
                  <a:cubicBezTo>
                    <a:pt x="1346" y="0"/>
                    <a:pt x="0" y="1346"/>
                    <a:pt x="0" y="3001"/>
                  </a:cubicBezTo>
                  <a:cubicBezTo>
                    <a:pt x="0" y="4656"/>
                    <a:pt x="1346" y="6001"/>
                    <a:pt x="3001" y="6001"/>
                  </a:cubicBezTo>
                  <a:cubicBezTo>
                    <a:pt x="4656" y="6001"/>
                    <a:pt x="6001" y="4656"/>
                    <a:pt x="6001" y="3001"/>
                  </a:cubicBezTo>
                  <a:cubicBezTo>
                    <a:pt x="6001" y="1346"/>
                    <a:pt x="4656" y="0"/>
                    <a:pt x="3001" y="0"/>
                  </a:cubicBezTo>
                  <a:close/>
                </a:path>
              </a:pathLst>
            </a:custGeom>
            <a:solidFill>
              <a:srgbClr val="869FB2"/>
            </a:solidFill>
            <a:ln>
              <a:noFill/>
            </a:ln>
          </p:spPr>
          <p:txBody>
            <a:bodyPr anchorCtr="0" anchor="ctr" bIns="91425" lIns="91425" spcFirstLastPara="1" rIns="91425" wrap="square" tIns="91425">
              <a:noAutofit/>
            </a:bodyPr>
            <a:lstStyle/>
            <a:p>
              <a:pPr indent="0" lvl="0" marL="0" marR="0" rtl="0" algn="l">
                <a:spcBef>
                  <a:spcPts val="0"/>
                </a:spcBef>
                <a:spcAft>
                  <a:spcPts val="0"/>
                </a:spcAft>
                <a:buSzPts val="2400"/>
                <a:buFont typeface="Helvetica Neue Light"/>
                <a:buNone/>
              </a:pPr>
              <a:r>
                <a:t/>
              </a:r>
              <a:endParaRPr sz="2400">
                <a:latin typeface="Helvetica Neue Light"/>
                <a:ea typeface="Helvetica Neue Light"/>
                <a:cs typeface="Helvetica Neue Light"/>
                <a:sym typeface="Helvetica Neue Light"/>
              </a:endParaRPr>
            </a:p>
          </p:txBody>
        </p:sp>
        <p:sp>
          <p:nvSpPr>
            <p:cNvPr id="341" name="Google Shape;341;p18"/>
            <p:cNvSpPr/>
            <p:nvPr/>
          </p:nvSpPr>
          <p:spPr>
            <a:xfrm>
              <a:off x="2070200" y="1382375"/>
              <a:ext cx="290525" cy="286075"/>
            </a:xfrm>
            <a:custGeom>
              <a:rect b="b" l="l" r="r" t="t"/>
              <a:pathLst>
                <a:path extrusionOk="0" h="11443" w="11621">
                  <a:moveTo>
                    <a:pt x="7085" y="596"/>
                  </a:moveTo>
                  <a:cubicBezTo>
                    <a:pt x="7335" y="656"/>
                    <a:pt x="7573" y="739"/>
                    <a:pt x="7799" y="834"/>
                  </a:cubicBezTo>
                  <a:lnTo>
                    <a:pt x="7799" y="929"/>
                  </a:lnTo>
                  <a:cubicBezTo>
                    <a:pt x="7751" y="1846"/>
                    <a:pt x="7728" y="2418"/>
                    <a:pt x="8049" y="2644"/>
                  </a:cubicBezTo>
                  <a:cubicBezTo>
                    <a:pt x="8144" y="2715"/>
                    <a:pt x="8263" y="2751"/>
                    <a:pt x="8406" y="2751"/>
                  </a:cubicBezTo>
                  <a:cubicBezTo>
                    <a:pt x="8752" y="2751"/>
                    <a:pt x="9252" y="2549"/>
                    <a:pt x="9776" y="2346"/>
                  </a:cubicBezTo>
                  <a:lnTo>
                    <a:pt x="9847" y="2322"/>
                  </a:lnTo>
                  <a:cubicBezTo>
                    <a:pt x="10014" y="2513"/>
                    <a:pt x="10157" y="2715"/>
                    <a:pt x="10287" y="2930"/>
                  </a:cubicBezTo>
                  <a:lnTo>
                    <a:pt x="10252" y="2977"/>
                  </a:lnTo>
                  <a:cubicBezTo>
                    <a:pt x="9668" y="3692"/>
                    <a:pt x="9311" y="4156"/>
                    <a:pt x="9430" y="4549"/>
                  </a:cubicBezTo>
                  <a:cubicBezTo>
                    <a:pt x="9549" y="4918"/>
                    <a:pt x="10097" y="5073"/>
                    <a:pt x="10978" y="5299"/>
                  </a:cubicBezTo>
                  <a:lnTo>
                    <a:pt x="11073" y="5335"/>
                  </a:lnTo>
                  <a:cubicBezTo>
                    <a:pt x="11085" y="5454"/>
                    <a:pt x="11097" y="5585"/>
                    <a:pt x="11097" y="5716"/>
                  </a:cubicBezTo>
                  <a:cubicBezTo>
                    <a:pt x="11097" y="5859"/>
                    <a:pt x="11085" y="5978"/>
                    <a:pt x="11073" y="6109"/>
                  </a:cubicBezTo>
                  <a:lnTo>
                    <a:pt x="10954" y="6144"/>
                  </a:lnTo>
                  <a:cubicBezTo>
                    <a:pt x="10085" y="6371"/>
                    <a:pt x="9549" y="6525"/>
                    <a:pt x="9430" y="6894"/>
                  </a:cubicBezTo>
                  <a:cubicBezTo>
                    <a:pt x="9311" y="7275"/>
                    <a:pt x="9656" y="7740"/>
                    <a:pt x="10252" y="8466"/>
                  </a:cubicBezTo>
                  <a:lnTo>
                    <a:pt x="10287" y="8514"/>
                  </a:lnTo>
                  <a:cubicBezTo>
                    <a:pt x="10157" y="8716"/>
                    <a:pt x="10014" y="8930"/>
                    <a:pt x="9847" y="9121"/>
                  </a:cubicBezTo>
                  <a:lnTo>
                    <a:pt x="9787" y="9097"/>
                  </a:lnTo>
                  <a:cubicBezTo>
                    <a:pt x="9264" y="8895"/>
                    <a:pt x="8763" y="8692"/>
                    <a:pt x="8406" y="8692"/>
                  </a:cubicBezTo>
                  <a:cubicBezTo>
                    <a:pt x="8263" y="8692"/>
                    <a:pt x="8144" y="8728"/>
                    <a:pt x="8049" y="8799"/>
                  </a:cubicBezTo>
                  <a:cubicBezTo>
                    <a:pt x="7728" y="9026"/>
                    <a:pt x="7751" y="9597"/>
                    <a:pt x="7799" y="10514"/>
                  </a:cubicBezTo>
                  <a:lnTo>
                    <a:pt x="7799" y="10609"/>
                  </a:lnTo>
                  <a:cubicBezTo>
                    <a:pt x="7573" y="10704"/>
                    <a:pt x="7335" y="10776"/>
                    <a:pt x="7085" y="10835"/>
                  </a:cubicBezTo>
                  <a:lnTo>
                    <a:pt x="7073" y="10812"/>
                  </a:lnTo>
                  <a:cubicBezTo>
                    <a:pt x="6561" y="10014"/>
                    <a:pt x="6227" y="9526"/>
                    <a:pt x="5811" y="9526"/>
                  </a:cubicBezTo>
                  <a:cubicBezTo>
                    <a:pt x="5406" y="9526"/>
                    <a:pt x="5073" y="10002"/>
                    <a:pt x="4572" y="10788"/>
                  </a:cubicBezTo>
                  <a:lnTo>
                    <a:pt x="4537" y="10835"/>
                  </a:lnTo>
                  <a:cubicBezTo>
                    <a:pt x="4299" y="10776"/>
                    <a:pt x="4061" y="10704"/>
                    <a:pt x="3822" y="10609"/>
                  </a:cubicBezTo>
                  <a:lnTo>
                    <a:pt x="3822" y="10526"/>
                  </a:lnTo>
                  <a:cubicBezTo>
                    <a:pt x="3882" y="9597"/>
                    <a:pt x="3894" y="9026"/>
                    <a:pt x="3584" y="8799"/>
                  </a:cubicBezTo>
                  <a:cubicBezTo>
                    <a:pt x="3489" y="8728"/>
                    <a:pt x="3370" y="8692"/>
                    <a:pt x="3215" y="8692"/>
                  </a:cubicBezTo>
                  <a:cubicBezTo>
                    <a:pt x="2870" y="8692"/>
                    <a:pt x="2370" y="8883"/>
                    <a:pt x="1846" y="9097"/>
                  </a:cubicBezTo>
                  <a:lnTo>
                    <a:pt x="1786" y="9121"/>
                  </a:lnTo>
                  <a:cubicBezTo>
                    <a:pt x="1620" y="8930"/>
                    <a:pt x="1477" y="8728"/>
                    <a:pt x="1334" y="8514"/>
                  </a:cubicBezTo>
                  <a:lnTo>
                    <a:pt x="1382" y="8454"/>
                  </a:lnTo>
                  <a:cubicBezTo>
                    <a:pt x="1965" y="7740"/>
                    <a:pt x="2322" y="7275"/>
                    <a:pt x="2191" y="6894"/>
                  </a:cubicBezTo>
                  <a:cubicBezTo>
                    <a:pt x="2072" y="6525"/>
                    <a:pt x="1536" y="6371"/>
                    <a:pt x="667" y="6144"/>
                  </a:cubicBezTo>
                  <a:lnTo>
                    <a:pt x="548" y="6109"/>
                  </a:lnTo>
                  <a:cubicBezTo>
                    <a:pt x="536" y="5978"/>
                    <a:pt x="536" y="5847"/>
                    <a:pt x="536" y="5716"/>
                  </a:cubicBezTo>
                  <a:cubicBezTo>
                    <a:pt x="536" y="5585"/>
                    <a:pt x="536" y="5454"/>
                    <a:pt x="548" y="5335"/>
                  </a:cubicBezTo>
                  <a:lnTo>
                    <a:pt x="655" y="5299"/>
                  </a:lnTo>
                  <a:cubicBezTo>
                    <a:pt x="1536" y="5073"/>
                    <a:pt x="2072" y="4918"/>
                    <a:pt x="2203" y="4537"/>
                  </a:cubicBezTo>
                  <a:cubicBezTo>
                    <a:pt x="2322" y="4156"/>
                    <a:pt x="1965" y="3704"/>
                    <a:pt x="1370" y="2977"/>
                  </a:cubicBezTo>
                  <a:lnTo>
                    <a:pt x="1334" y="2930"/>
                  </a:lnTo>
                  <a:cubicBezTo>
                    <a:pt x="1465" y="2715"/>
                    <a:pt x="1620" y="2513"/>
                    <a:pt x="1786" y="2322"/>
                  </a:cubicBezTo>
                  <a:lnTo>
                    <a:pt x="1858" y="2346"/>
                  </a:lnTo>
                  <a:cubicBezTo>
                    <a:pt x="2382" y="2549"/>
                    <a:pt x="2870" y="2751"/>
                    <a:pt x="3215" y="2751"/>
                  </a:cubicBezTo>
                  <a:cubicBezTo>
                    <a:pt x="3370" y="2751"/>
                    <a:pt x="3489" y="2715"/>
                    <a:pt x="3584" y="2644"/>
                  </a:cubicBezTo>
                  <a:cubicBezTo>
                    <a:pt x="3894" y="2418"/>
                    <a:pt x="3882" y="1834"/>
                    <a:pt x="3822" y="918"/>
                  </a:cubicBezTo>
                  <a:lnTo>
                    <a:pt x="3822" y="834"/>
                  </a:lnTo>
                  <a:cubicBezTo>
                    <a:pt x="4049" y="739"/>
                    <a:pt x="4287" y="656"/>
                    <a:pt x="4537" y="596"/>
                  </a:cubicBezTo>
                  <a:lnTo>
                    <a:pt x="4561" y="632"/>
                  </a:lnTo>
                  <a:cubicBezTo>
                    <a:pt x="5073" y="1429"/>
                    <a:pt x="5406" y="1918"/>
                    <a:pt x="5811" y="1918"/>
                  </a:cubicBezTo>
                  <a:cubicBezTo>
                    <a:pt x="6227" y="1918"/>
                    <a:pt x="6561" y="1418"/>
                    <a:pt x="7085" y="608"/>
                  </a:cubicBezTo>
                  <a:lnTo>
                    <a:pt x="7085" y="596"/>
                  </a:lnTo>
                  <a:close/>
                  <a:moveTo>
                    <a:pt x="4787" y="1"/>
                  </a:moveTo>
                  <a:lnTo>
                    <a:pt x="4608" y="36"/>
                  </a:lnTo>
                  <a:cubicBezTo>
                    <a:pt x="4203" y="120"/>
                    <a:pt x="3810" y="251"/>
                    <a:pt x="3441" y="417"/>
                  </a:cubicBezTo>
                  <a:lnTo>
                    <a:pt x="3275" y="501"/>
                  </a:lnTo>
                  <a:lnTo>
                    <a:pt x="3299" y="941"/>
                  </a:lnTo>
                  <a:cubicBezTo>
                    <a:pt x="3322" y="1370"/>
                    <a:pt x="3358" y="2084"/>
                    <a:pt x="3275" y="2203"/>
                  </a:cubicBezTo>
                  <a:cubicBezTo>
                    <a:pt x="3275" y="2203"/>
                    <a:pt x="3263" y="2215"/>
                    <a:pt x="3215" y="2215"/>
                  </a:cubicBezTo>
                  <a:cubicBezTo>
                    <a:pt x="2977" y="2215"/>
                    <a:pt x="2477" y="2025"/>
                    <a:pt x="2048" y="1846"/>
                  </a:cubicBezTo>
                  <a:lnTo>
                    <a:pt x="1632" y="1691"/>
                  </a:lnTo>
                  <a:lnTo>
                    <a:pt x="1501" y="1822"/>
                  </a:lnTo>
                  <a:cubicBezTo>
                    <a:pt x="1227" y="2144"/>
                    <a:pt x="977" y="2477"/>
                    <a:pt x="786" y="2823"/>
                  </a:cubicBezTo>
                  <a:lnTo>
                    <a:pt x="691" y="2977"/>
                  </a:lnTo>
                  <a:lnTo>
                    <a:pt x="965" y="3311"/>
                  </a:lnTo>
                  <a:cubicBezTo>
                    <a:pt x="1239" y="3656"/>
                    <a:pt x="1703" y="4216"/>
                    <a:pt x="1691" y="4370"/>
                  </a:cubicBezTo>
                  <a:cubicBezTo>
                    <a:pt x="1608" y="4501"/>
                    <a:pt x="929" y="4680"/>
                    <a:pt x="524" y="4787"/>
                  </a:cubicBezTo>
                  <a:lnTo>
                    <a:pt x="60" y="4906"/>
                  </a:lnTo>
                  <a:lnTo>
                    <a:pt x="36" y="5097"/>
                  </a:lnTo>
                  <a:cubicBezTo>
                    <a:pt x="12" y="5299"/>
                    <a:pt x="0" y="5513"/>
                    <a:pt x="0" y="5716"/>
                  </a:cubicBezTo>
                  <a:cubicBezTo>
                    <a:pt x="0" y="5930"/>
                    <a:pt x="12" y="6144"/>
                    <a:pt x="36" y="6347"/>
                  </a:cubicBezTo>
                  <a:lnTo>
                    <a:pt x="60" y="6525"/>
                  </a:lnTo>
                  <a:lnTo>
                    <a:pt x="536" y="6656"/>
                  </a:lnTo>
                  <a:cubicBezTo>
                    <a:pt x="929" y="6763"/>
                    <a:pt x="1608" y="6942"/>
                    <a:pt x="1691" y="7049"/>
                  </a:cubicBezTo>
                  <a:cubicBezTo>
                    <a:pt x="1703" y="7216"/>
                    <a:pt x="1239" y="7787"/>
                    <a:pt x="965" y="8121"/>
                  </a:cubicBezTo>
                  <a:lnTo>
                    <a:pt x="691" y="8466"/>
                  </a:lnTo>
                  <a:lnTo>
                    <a:pt x="786" y="8621"/>
                  </a:lnTo>
                  <a:cubicBezTo>
                    <a:pt x="989" y="8978"/>
                    <a:pt x="1239" y="9311"/>
                    <a:pt x="1513" y="9621"/>
                  </a:cubicBezTo>
                  <a:lnTo>
                    <a:pt x="1632" y="9752"/>
                  </a:lnTo>
                  <a:lnTo>
                    <a:pt x="2036" y="9585"/>
                  </a:lnTo>
                  <a:cubicBezTo>
                    <a:pt x="2477" y="9419"/>
                    <a:pt x="2977" y="9228"/>
                    <a:pt x="3215" y="9228"/>
                  </a:cubicBezTo>
                  <a:lnTo>
                    <a:pt x="3263" y="9228"/>
                  </a:lnTo>
                  <a:cubicBezTo>
                    <a:pt x="3358" y="9383"/>
                    <a:pt x="3322" y="10073"/>
                    <a:pt x="3299" y="10490"/>
                  </a:cubicBezTo>
                  <a:lnTo>
                    <a:pt x="3275" y="10943"/>
                  </a:lnTo>
                  <a:lnTo>
                    <a:pt x="3441" y="11026"/>
                  </a:lnTo>
                  <a:cubicBezTo>
                    <a:pt x="3822" y="11193"/>
                    <a:pt x="4215" y="11324"/>
                    <a:pt x="4608" y="11407"/>
                  </a:cubicBezTo>
                  <a:lnTo>
                    <a:pt x="4787" y="11443"/>
                  </a:lnTo>
                  <a:lnTo>
                    <a:pt x="5025" y="11074"/>
                  </a:lnTo>
                  <a:cubicBezTo>
                    <a:pt x="5251" y="10704"/>
                    <a:pt x="5656" y="10097"/>
                    <a:pt x="5811" y="10050"/>
                  </a:cubicBezTo>
                  <a:cubicBezTo>
                    <a:pt x="5977" y="10097"/>
                    <a:pt x="6394" y="10752"/>
                    <a:pt x="6620" y="11109"/>
                  </a:cubicBezTo>
                  <a:lnTo>
                    <a:pt x="6847" y="11443"/>
                  </a:lnTo>
                  <a:lnTo>
                    <a:pt x="7025" y="11407"/>
                  </a:lnTo>
                  <a:cubicBezTo>
                    <a:pt x="7418" y="11324"/>
                    <a:pt x="7811" y="11193"/>
                    <a:pt x="8192" y="11026"/>
                  </a:cubicBezTo>
                  <a:lnTo>
                    <a:pt x="8359" y="10954"/>
                  </a:lnTo>
                  <a:lnTo>
                    <a:pt x="8335" y="10490"/>
                  </a:lnTo>
                  <a:cubicBezTo>
                    <a:pt x="8311" y="10062"/>
                    <a:pt x="8263" y="9359"/>
                    <a:pt x="8359" y="9228"/>
                  </a:cubicBezTo>
                  <a:lnTo>
                    <a:pt x="8406" y="9228"/>
                  </a:lnTo>
                  <a:cubicBezTo>
                    <a:pt x="8656" y="9228"/>
                    <a:pt x="9156" y="9419"/>
                    <a:pt x="9597" y="9597"/>
                  </a:cubicBezTo>
                  <a:lnTo>
                    <a:pt x="10002" y="9752"/>
                  </a:lnTo>
                  <a:lnTo>
                    <a:pt x="10121" y="9621"/>
                  </a:lnTo>
                  <a:cubicBezTo>
                    <a:pt x="10407" y="9300"/>
                    <a:pt x="10645" y="8966"/>
                    <a:pt x="10847" y="8621"/>
                  </a:cubicBezTo>
                  <a:lnTo>
                    <a:pt x="10942" y="8466"/>
                  </a:lnTo>
                  <a:lnTo>
                    <a:pt x="10668" y="8121"/>
                  </a:lnTo>
                  <a:cubicBezTo>
                    <a:pt x="10383" y="7787"/>
                    <a:pt x="9930" y="7216"/>
                    <a:pt x="9930" y="7073"/>
                  </a:cubicBezTo>
                  <a:cubicBezTo>
                    <a:pt x="10026" y="6942"/>
                    <a:pt x="10692" y="6763"/>
                    <a:pt x="11097" y="6656"/>
                  </a:cubicBezTo>
                  <a:lnTo>
                    <a:pt x="11573" y="6525"/>
                  </a:lnTo>
                  <a:lnTo>
                    <a:pt x="11597" y="6347"/>
                  </a:lnTo>
                  <a:cubicBezTo>
                    <a:pt x="11609" y="6144"/>
                    <a:pt x="11621" y="5942"/>
                    <a:pt x="11621" y="5716"/>
                  </a:cubicBezTo>
                  <a:cubicBezTo>
                    <a:pt x="11621" y="5501"/>
                    <a:pt x="11609" y="5299"/>
                    <a:pt x="11597" y="5097"/>
                  </a:cubicBezTo>
                  <a:lnTo>
                    <a:pt x="11573" y="4906"/>
                  </a:lnTo>
                  <a:lnTo>
                    <a:pt x="11109" y="4787"/>
                  </a:lnTo>
                  <a:cubicBezTo>
                    <a:pt x="10704" y="4680"/>
                    <a:pt x="10026" y="4501"/>
                    <a:pt x="9942" y="4394"/>
                  </a:cubicBezTo>
                  <a:cubicBezTo>
                    <a:pt x="9930" y="4216"/>
                    <a:pt x="10395" y="3644"/>
                    <a:pt x="10668" y="3311"/>
                  </a:cubicBezTo>
                  <a:lnTo>
                    <a:pt x="10942" y="2977"/>
                  </a:lnTo>
                  <a:lnTo>
                    <a:pt x="10847" y="2823"/>
                  </a:lnTo>
                  <a:cubicBezTo>
                    <a:pt x="10645" y="2477"/>
                    <a:pt x="10407" y="2144"/>
                    <a:pt x="10121" y="1822"/>
                  </a:cubicBezTo>
                  <a:lnTo>
                    <a:pt x="10002" y="1691"/>
                  </a:lnTo>
                  <a:lnTo>
                    <a:pt x="9585" y="1846"/>
                  </a:lnTo>
                  <a:cubicBezTo>
                    <a:pt x="9144" y="2025"/>
                    <a:pt x="8656" y="2215"/>
                    <a:pt x="8406" y="2215"/>
                  </a:cubicBezTo>
                  <a:lnTo>
                    <a:pt x="8371" y="2215"/>
                  </a:lnTo>
                  <a:cubicBezTo>
                    <a:pt x="8263" y="2061"/>
                    <a:pt x="8311" y="1370"/>
                    <a:pt x="8335" y="953"/>
                  </a:cubicBezTo>
                  <a:lnTo>
                    <a:pt x="8359" y="489"/>
                  </a:lnTo>
                  <a:lnTo>
                    <a:pt x="8192" y="417"/>
                  </a:lnTo>
                  <a:cubicBezTo>
                    <a:pt x="7811" y="251"/>
                    <a:pt x="7418" y="120"/>
                    <a:pt x="7025" y="36"/>
                  </a:cubicBezTo>
                  <a:lnTo>
                    <a:pt x="6847" y="1"/>
                  </a:lnTo>
                  <a:lnTo>
                    <a:pt x="6632" y="322"/>
                  </a:lnTo>
                  <a:cubicBezTo>
                    <a:pt x="6406" y="679"/>
                    <a:pt x="5977" y="1346"/>
                    <a:pt x="5823" y="1382"/>
                  </a:cubicBezTo>
                  <a:cubicBezTo>
                    <a:pt x="5644" y="1346"/>
                    <a:pt x="5251" y="715"/>
                    <a:pt x="5013" y="346"/>
                  </a:cubicBezTo>
                  <a:lnTo>
                    <a:pt x="4787" y="1"/>
                  </a:lnTo>
                  <a:close/>
                </a:path>
              </a:pathLst>
            </a:custGeom>
            <a:solidFill>
              <a:srgbClr val="869FB2"/>
            </a:solidFill>
            <a:ln>
              <a:noFill/>
            </a:ln>
          </p:spPr>
          <p:txBody>
            <a:bodyPr anchorCtr="0" anchor="ctr" bIns="91425" lIns="91425" spcFirstLastPara="1" rIns="91425" wrap="square" tIns="91425">
              <a:noAutofit/>
            </a:bodyPr>
            <a:lstStyle/>
            <a:p>
              <a:pPr indent="0" lvl="0" marL="0" marR="0" rtl="0" algn="l">
                <a:spcBef>
                  <a:spcPts val="0"/>
                </a:spcBef>
                <a:spcAft>
                  <a:spcPts val="0"/>
                </a:spcAft>
                <a:buSzPts val="2400"/>
                <a:buFont typeface="Helvetica Neue Light"/>
                <a:buNone/>
              </a:pPr>
              <a:r>
                <a:t/>
              </a:r>
              <a:endParaRPr sz="2400">
                <a:latin typeface="Helvetica Neue Light"/>
                <a:ea typeface="Helvetica Neue Light"/>
                <a:cs typeface="Helvetica Neue Light"/>
                <a:sym typeface="Helvetica Neue Light"/>
              </a:endParaRPr>
            </a:p>
          </p:txBody>
        </p:sp>
        <p:sp>
          <p:nvSpPr>
            <p:cNvPr id="342" name="Google Shape;342;p18"/>
            <p:cNvSpPr txBox="1"/>
            <p:nvPr/>
          </p:nvSpPr>
          <p:spPr>
            <a:xfrm>
              <a:off x="606849" y="1550190"/>
              <a:ext cx="1305900" cy="534900"/>
            </a:xfrm>
            <a:prstGeom prst="rect">
              <a:avLst/>
            </a:prstGeom>
            <a:noFill/>
            <a:ln>
              <a:noFill/>
            </a:ln>
          </p:spPr>
          <p:txBody>
            <a:bodyPr anchorCtr="0" anchor="t" bIns="91425" lIns="91425" spcFirstLastPara="1" rIns="91425" wrap="square" tIns="91425">
              <a:noAutofit/>
            </a:bodyPr>
            <a:lstStyle/>
            <a:p>
              <a:pPr indent="0" lvl="0" marL="0" marR="0" rtl="0" algn="ctr">
                <a:spcBef>
                  <a:spcPts val="0"/>
                </a:spcBef>
                <a:spcAft>
                  <a:spcPts val="0"/>
                </a:spcAft>
                <a:buClr>
                  <a:srgbClr val="434343"/>
                </a:buClr>
                <a:buSzPts val="1200"/>
                <a:buFont typeface="Roboto"/>
                <a:buNone/>
              </a:pPr>
              <a:r>
                <a:rPr lang="pt-PT" sz="1200">
                  <a:solidFill>
                    <a:srgbClr val="434343"/>
                  </a:solidFill>
                  <a:latin typeface="Roboto"/>
                  <a:ea typeface="Roboto"/>
                  <a:cs typeface="Roboto"/>
                  <a:sym typeface="Roboto"/>
                </a:rPr>
                <a:t>Conceitos fundamentais do artigo do Google</a:t>
              </a:r>
              <a:endParaRPr sz="1200">
                <a:solidFill>
                  <a:srgbClr val="434343"/>
                </a:solidFill>
                <a:latin typeface="Roboto"/>
                <a:ea typeface="Roboto"/>
                <a:cs typeface="Roboto"/>
                <a:sym typeface="Roboto"/>
              </a:endParaRPr>
            </a:p>
          </p:txBody>
        </p:sp>
        <p:sp>
          <p:nvSpPr>
            <p:cNvPr id="343" name="Google Shape;343;p18"/>
            <p:cNvSpPr txBox="1"/>
            <p:nvPr/>
          </p:nvSpPr>
          <p:spPr>
            <a:xfrm>
              <a:off x="606849" y="1203350"/>
              <a:ext cx="1305900" cy="429600"/>
            </a:xfrm>
            <a:prstGeom prst="rect">
              <a:avLst/>
            </a:prstGeom>
            <a:noFill/>
            <a:ln>
              <a:noFill/>
            </a:ln>
          </p:spPr>
          <p:txBody>
            <a:bodyPr anchorCtr="0" anchor="ctr" bIns="91425" lIns="91425" spcFirstLastPara="1" rIns="91425" wrap="square" tIns="91425">
              <a:noAutofit/>
            </a:bodyPr>
            <a:lstStyle/>
            <a:p>
              <a:pPr indent="0" lvl="0" marL="0" marR="0" rtl="0" algn="ctr">
                <a:spcBef>
                  <a:spcPts val="0"/>
                </a:spcBef>
                <a:spcAft>
                  <a:spcPts val="0"/>
                </a:spcAft>
                <a:buClr>
                  <a:srgbClr val="434343"/>
                </a:buClr>
                <a:buSzPts val="1700"/>
                <a:buFont typeface="Fira Sans Extra Condensed Medium"/>
                <a:buNone/>
              </a:pPr>
              <a:r>
                <a:rPr b="1" lang="pt-PT" sz="1700">
                  <a:solidFill>
                    <a:srgbClr val="434343"/>
                  </a:solidFill>
                  <a:latin typeface="Fira Sans Extra Condensed Medium"/>
                  <a:ea typeface="Fira Sans Extra Condensed Medium"/>
                  <a:cs typeface="Fira Sans Extra Condensed Medium"/>
                  <a:sym typeface="Fira Sans Extra Condensed Medium"/>
                </a:rPr>
                <a:t>Início</a:t>
              </a:r>
              <a:endParaRPr b="1" sz="1700">
                <a:solidFill>
                  <a:srgbClr val="434343"/>
                </a:solidFill>
                <a:latin typeface="Fira Sans Extra Condensed Medium"/>
                <a:ea typeface="Fira Sans Extra Condensed Medium"/>
                <a:cs typeface="Fira Sans Extra Condensed Medium"/>
                <a:sym typeface="Fira Sans Extra Condensed Medium"/>
              </a:endParaRPr>
            </a:p>
          </p:txBody>
        </p:sp>
      </p:grpSp>
      <p:grpSp>
        <p:nvGrpSpPr>
          <p:cNvPr id="344" name="Google Shape;344;p18"/>
          <p:cNvGrpSpPr/>
          <p:nvPr/>
        </p:nvGrpSpPr>
        <p:grpSpPr>
          <a:xfrm>
            <a:off x="2980649" y="2185555"/>
            <a:ext cx="1785151" cy="1864287"/>
            <a:chOff x="2980649" y="1168613"/>
            <a:chExt cx="1785151" cy="1864287"/>
          </a:xfrm>
        </p:grpSpPr>
        <p:sp>
          <p:nvSpPr>
            <p:cNvPr id="345" name="Google Shape;345;p18"/>
            <p:cNvSpPr/>
            <p:nvPr/>
          </p:nvSpPr>
          <p:spPr>
            <a:xfrm>
              <a:off x="4286550" y="1382375"/>
              <a:ext cx="230100" cy="1119800"/>
            </a:xfrm>
            <a:custGeom>
              <a:rect b="b" l="l" r="r" t="t"/>
              <a:pathLst>
                <a:path extrusionOk="0" h="44792" w="9204">
                  <a:moveTo>
                    <a:pt x="0" y="1"/>
                  </a:moveTo>
                  <a:lnTo>
                    <a:pt x="0" y="33291"/>
                  </a:lnTo>
                  <a:cubicBezTo>
                    <a:pt x="0" y="38244"/>
                    <a:pt x="2810" y="42649"/>
                    <a:pt x="7097" y="44792"/>
                  </a:cubicBezTo>
                  <a:lnTo>
                    <a:pt x="9204" y="44792"/>
                  </a:lnTo>
                  <a:lnTo>
                    <a:pt x="9204" y="43328"/>
                  </a:lnTo>
                  <a:cubicBezTo>
                    <a:pt x="5025" y="41804"/>
                    <a:pt x="2179" y="37827"/>
                    <a:pt x="2179" y="33291"/>
                  </a:cubicBezTo>
                  <a:lnTo>
                    <a:pt x="2179" y="1"/>
                  </a:lnTo>
                  <a:close/>
                </a:path>
              </a:pathLst>
            </a:custGeom>
            <a:solidFill>
              <a:srgbClr val="869FB2"/>
            </a:solidFill>
            <a:ln>
              <a:noFill/>
            </a:ln>
          </p:spPr>
          <p:txBody>
            <a:bodyPr anchorCtr="0" anchor="ctr" bIns="91425" lIns="91425" spcFirstLastPara="1" rIns="91425" wrap="square" tIns="91425">
              <a:noAutofit/>
            </a:bodyPr>
            <a:lstStyle/>
            <a:p>
              <a:pPr indent="0" lvl="0" marL="0" marR="0" rtl="0" algn="l">
                <a:spcBef>
                  <a:spcPts val="0"/>
                </a:spcBef>
                <a:spcAft>
                  <a:spcPts val="0"/>
                </a:spcAft>
                <a:buSzPts val="2400"/>
                <a:buFont typeface="Helvetica Neue Light"/>
                <a:buNone/>
              </a:pPr>
              <a:r>
                <a:t/>
              </a:r>
              <a:endParaRPr sz="2400">
                <a:latin typeface="Helvetica Neue Light"/>
                <a:ea typeface="Helvetica Neue Light"/>
                <a:cs typeface="Helvetica Neue Light"/>
                <a:sym typeface="Helvetica Neue Light"/>
              </a:endParaRPr>
            </a:p>
          </p:txBody>
        </p:sp>
        <p:sp>
          <p:nvSpPr>
            <p:cNvPr id="346" name="Google Shape;346;p18"/>
            <p:cNvSpPr/>
            <p:nvPr/>
          </p:nvSpPr>
          <p:spPr>
            <a:xfrm>
              <a:off x="3460550" y="2443825"/>
              <a:ext cx="1240050" cy="589075"/>
            </a:xfrm>
            <a:custGeom>
              <a:rect b="b" l="l" r="r" t="t"/>
              <a:pathLst>
                <a:path extrusionOk="0" h="23563" w="49602">
                  <a:moveTo>
                    <a:pt x="1" y="0"/>
                  </a:moveTo>
                  <a:cubicBezTo>
                    <a:pt x="4620" y="1917"/>
                    <a:pt x="7871" y="6477"/>
                    <a:pt x="7871" y="11788"/>
                  </a:cubicBezTo>
                  <a:cubicBezTo>
                    <a:pt x="7871" y="17098"/>
                    <a:pt x="4620" y="21646"/>
                    <a:pt x="1" y="23563"/>
                  </a:cubicBezTo>
                  <a:lnTo>
                    <a:pt x="37827" y="23563"/>
                  </a:lnTo>
                  <a:cubicBezTo>
                    <a:pt x="44328" y="23563"/>
                    <a:pt x="49602" y="18288"/>
                    <a:pt x="49602" y="11788"/>
                  </a:cubicBezTo>
                  <a:cubicBezTo>
                    <a:pt x="49602" y="5275"/>
                    <a:pt x="44328" y="0"/>
                    <a:pt x="37827" y="0"/>
                  </a:cubicBezTo>
                  <a:close/>
                </a:path>
              </a:pathLst>
            </a:custGeom>
            <a:solidFill>
              <a:srgbClr val="869FB2"/>
            </a:solidFill>
            <a:ln>
              <a:noFill/>
            </a:ln>
          </p:spPr>
          <p:txBody>
            <a:bodyPr anchorCtr="0" anchor="ctr" bIns="91425" lIns="91425" spcFirstLastPara="1" rIns="91425" wrap="square" tIns="91425">
              <a:noAutofit/>
            </a:bodyPr>
            <a:lstStyle/>
            <a:p>
              <a:pPr indent="0" lvl="0" marL="0" marR="0" rtl="0" algn="ctr">
                <a:spcBef>
                  <a:spcPts val="0"/>
                </a:spcBef>
                <a:spcAft>
                  <a:spcPts val="0"/>
                </a:spcAft>
                <a:buClr>
                  <a:srgbClr val="FFFFFF"/>
                </a:buClr>
                <a:buSzPts val="1700"/>
                <a:buFont typeface="Fira Sans Extra Condensed"/>
                <a:buNone/>
              </a:pPr>
              <a:r>
                <a:rPr lang="pt-PT" sz="1700">
                  <a:solidFill>
                    <a:srgbClr val="FFFFFF"/>
                  </a:solidFill>
                  <a:latin typeface="Fira Sans Extra Condensed"/>
                  <a:ea typeface="Fira Sans Extra Condensed"/>
                  <a:cs typeface="Fira Sans Extra Condensed"/>
                  <a:sym typeface="Fira Sans Extra Condensed"/>
                </a:rPr>
                <a:t>2008</a:t>
              </a:r>
              <a:endParaRPr sz="1700">
                <a:solidFill>
                  <a:srgbClr val="FFFFFF"/>
                </a:solidFill>
                <a:latin typeface="Fira Sans Extra Condensed"/>
                <a:ea typeface="Fira Sans Extra Condensed"/>
                <a:cs typeface="Fira Sans Extra Condensed"/>
                <a:sym typeface="Fira Sans Extra Condensed"/>
              </a:endParaRPr>
            </a:p>
          </p:txBody>
        </p:sp>
        <p:sp>
          <p:nvSpPr>
            <p:cNvPr id="347" name="Google Shape;347;p18"/>
            <p:cNvSpPr/>
            <p:nvPr/>
          </p:nvSpPr>
          <p:spPr>
            <a:xfrm>
              <a:off x="4460675" y="1496375"/>
              <a:ext cx="89325" cy="171175"/>
            </a:xfrm>
            <a:custGeom>
              <a:rect b="b" l="l" r="r" t="t"/>
              <a:pathLst>
                <a:path extrusionOk="0" h="6847" w="3573">
                  <a:moveTo>
                    <a:pt x="2977" y="739"/>
                  </a:moveTo>
                  <a:lnTo>
                    <a:pt x="2977" y="6252"/>
                  </a:lnTo>
                  <a:lnTo>
                    <a:pt x="596" y="6252"/>
                  </a:lnTo>
                  <a:lnTo>
                    <a:pt x="596" y="739"/>
                  </a:lnTo>
                  <a:close/>
                  <a:moveTo>
                    <a:pt x="1" y="1"/>
                  </a:moveTo>
                  <a:lnTo>
                    <a:pt x="1" y="6847"/>
                  </a:lnTo>
                  <a:lnTo>
                    <a:pt x="3572" y="6847"/>
                  </a:lnTo>
                  <a:lnTo>
                    <a:pt x="3572" y="1"/>
                  </a:lnTo>
                  <a:close/>
                </a:path>
              </a:pathLst>
            </a:custGeom>
            <a:solidFill>
              <a:srgbClr val="869FB2"/>
            </a:solidFill>
            <a:ln>
              <a:noFill/>
            </a:ln>
          </p:spPr>
          <p:txBody>
            <a:bodyPr anchorCtr="0" anchor="ctr" bIns="91425" lIns="91425" spcFirstLastPara="1" rIns="91425" wrap="square" tIns="91425">
              <a:noAutofit/>
            </a:bodyPr>
            <a:lstStyle/>
            <a:p>
              <a:pPr indent="0" lvl="0" marL="0" marR="0" rtl="0" algn="l">
                <a:spcBef>
                  <a:spcPts val="0"/>
                </a:spcBef>
                <a:spcAft>
                  <a:spcPts val="0"/>
                </a:spcAft>
                <a:buSzPts val="2400"/>
                <a:buFont typeface="Helvetica Neue Light"/>
                <a:buNone/>
              </a:pPr>
              <a:r>
                <a:t/>
              </a:r>
              <a:endParaRPr sz="2400">
                <a:latin typeface="Helvetica Neue Light"/>
                <a:ea typeface="Helvetica Neue Light"/>
                <a:cs typeface="Helvetica Neue Light"/>
                <a:sym typeface="Helvetica Neue Light"/>
              </a:endParaRPr>
            </a:p>
          </p:txBody>
        </p:sp>
        <p:sp>
          <p:nvSpPr>
            <p:cNvPr id="348" name="Google Shape;348;p18"/>
            <p:cNvSpPr/>
            <p:nvPr/>
          </p:nvSpPr>
          <p:spPr>
            <a:xfrm>
              <a:off x="4564850" y="1436850"/>
              <a:ext cx="92900" cy="230700"/>
            </a:xfrm>
            <a:custGeom>
              <a:rect b="b" l="l" r="r" t="t"/>
              <a:pathLst>
                <a:path extrusionOk="0" h="9228" w="3716">
                  <a:moveTo>
                    <a:pt x="3120" y="596"/>
                  </a:moveTo>
                  <a:lnTo>
                    <a:pt x="3120" y="8633"/>
                  </a:lnTo>
                  <a:lnTo>
                    <a:pt x="596" y="8633"/>
                  </a:lnTo>
                  <a:lnTo>
                    <a:pt x="596" y="596"/>
                  </a:lnTo>
                  <a:close/>
                  <a:moveTo>
                    <a:pt x="1" y="1"/>
                  </a:moveTo>
                  <a:lnTo>
                    <a:pt x="1" y="9228"/>
                  </a:lnTo>
                  <a:lnTo>
                    <a:pt x="3716" y="9228"/>
                  </a:lnTo>
                  <a:lnTo>
                    <a:pt x="3716" y="1"/>
                  </a:lnTo>
                  <a:close/>
                </a:path>
              </a:pathLst>
            </a:custGeom>
            <a:solidFill>
              <a:srgbClr val="869FB2"/>
            </a:solidFill>
            <a:ln>
              <a:noFill/>
            </a:ln>
          </p:spPr>
          <p:txBody>
            <a:bodyPr anchorCtr="0" anchor="ctr" bIns="91425" lIns="91425" spcFirstLastPara="1" rIns="91425" wrap="square" tIns="91425">
              <a:noAutofit/>
            </a:bodyPr>
            <a:lstStyle/>
            <a:p>
              <a:pPr indent="0" lvl="0" marL="0" marR="0" rtl="0" algn="l">
                <a:spcBef>
                  <a:spcPts val="0"/>
                </a:spcBef>
                <a:spcAft>
                  <a:spcPts val="0"/>
                </a:spcAft>
                <a:buSzPts val="2400"/>
                <a:buFont typeface="Helvetica Neue Light"/>
                <a:buNone/>
              </a:pPr>
              <a:r>
                <a:t/>
              </a:r>
              <a:endParaRPr sz="2400">
                <a:latin typeface="Helvetica Neue Light"/>
                <a:ea typeface="Helvetica Neue Light"/>
                <a:cs typeface="Helvetica Neue Light"/>
                <a:sym typeface="Helvetica Neue Light"/>
              </a:endParaRPr>
            </a:p>
          </p:txBody>
        </p:sp>
        <p:sp>
          <p:nvSpPr>
            <p:cNvPr id="349" name="Google Shape;349;p18"/>
            <p:cNvSpPr/>
            <p:nvPr/>
          </p:nvSpPr>
          <p:spPr>
            <a:xfrm>
              <a:off x="4672600" y="1380900"/>
              <a:ext cx="93200" cy="286650"/>
            </a:xfrm>
            <a:custGeom>
              <a:rect b="b" l="l" r="r" t="t"/>
              <a:pathLst>
                <a:path extrusionOk="0" h="11466" w="3728">
                  <a:moveTo>
                    <a:pt x="3132" y="596"/>
                  </a:moveTo>
                  <a:lnTo>
                    <a:pt x="3132" y="10871"/>
                  </a:lnTo>
                  <a:lnTo>
                    <a:pt x="596" y="10871"/>
                  </a:lnTo>
                  <a:lnTo>
                    <a:pt x="596" y="596"/>
                  </a:lnTo>
                  <a:close/>
                  <a:moveTo>
                    <a:pt x="1" y="0"/>
                  </a:moveTo>
                  <a:lnTo>
                    <a:pt x="1" y="11466"/>
                  </a:lnTo>
                  <a:lnTo>
                    <a:pt x="3727" y="11466"/>
                  </a:lnTo>
                  <a:lnTo>
                    <a:pt x="3727" y="0"/>
                  </a:lnTo>
                  <a:close/>
                </a:path>
              </a:pathLst>
            </a:custGeom>
            <a:solidFill>
              <a:srgbClr val="869FB2"/>
            </a:solidFill>
            <a:ln>
              <a:noFill/>
            </a:ln>
          </p:spPr>
          <p:txBody>
            <a:bodyPr anchorCtr="0" anchor="ctr" bIns="91425" lIns="91425" spcFirstLastPara="1" rIns="91425" wrap="square" tIns="91425">
              <a:noAutofit/>
            </a:bodyPr>
            <a:lstStyle/>
            <a:p>
              <a:pPr indent="0" lvl="0" marL="0" marR="0" rtl="0" algn="l">
                <a:spcBef>
                  <a:spcPts val="0"/>
                </a:spcBef>
                <a:spcAft>
                  <a:spcPts val="0"/>
                </a:spcAft>
                <a:buSzPts val="2400"/>
                <a:buFont typeface="Helvetica Neue Light"/>
                <a:buNone/>
              </a:pPr>
              <a:r>
                <a:t/>
              </a:r>
              <a:endParaRPr sz="2400">
                <a:latin typeface="Helvetica Neue Light"/>
                <a:ea typeface="Helvetica Neue Light"/>
                <a:cs typeface="Helvetica Neue Light"/>
                <a:sym typeface="Helvetica Neue Light"/>
              </a:endParaRPr>
            </a:p>
          </p:txBody>
        </p:sp>
        <p:sp>
          <p:nvSpPr>
            <p:cNvPr id="350" name="Google Shape;350;p18"/>
            <p:cNvSpPr txBox="1"/>
            <p:nvPr/>
          </p:nvSpPr>
          <p:spPr>
            <a:xfrm>
              <a:off x="2980649" y="1550190"/>
              <a:ext cx="1305900" cy="534900"/>
            </a:xfrm>
            <a:prstGeom prst="rect">
              <a:avLst/>
            </a:prstGeom>
            <a:noFill/>
            <a:ln>
              <a:noFill/>
            </a:ln>
          </p:spPr>
          <p:txBody>
            <a:bodyPr anchorCtr="0" anchor="t" bIns="91425" lIns="91425" spcFirstLastPara="1" rIns="91425" wrap="square" tIns="91425">
              <a:noAutofit/>
            </a:bodyPr>
            <a:lstStyle/>
            <a:p>
              <a:pPr indent="0" lvl="0" marL="0" marR="0" rtl="0" algn="r">
                <a:spcBef>
                  <a:spcPts val="0"/>
                </a:spcBef>
                <a:spcAft>
                  <a:spcPts val="0"/>
                </a:spcAft>
                <a:buClr>
                  <a:srgbClr val="434343"/>
                </a:buClr>
                <a:buSzPts val="1200"/>
                <a:buFont typeface="Roboto"/>
                <a:buNone/>
              </a:pPr>
              <a:r>
                <a:rPr lang="pt-PT" sz="1200">
                  <a:solidFill>
                    <a:srgbClr val="434343"/>
                  </a:solidFill>
                  <a:latin typeface="Roboto"/>
                  <a:ea typeface="Roboto"/>
                  <a:cs typeface="Roboto"/>
                  <a:sym typeface="Roboto"/>
                </a:rPr>
                <a:t>Hadoop 1.0 com HDFS e MapReduce</a:t>
              </a:r>
              <a:endParaRPr/>
            </a:p>
          </p:txBody>
        </p:sp>
        <p:sp>
          <p:nvSpPr>
            <p:cNvPr id="351" name="Google Shape;351;p18"/>
            <p:cNvSpPr txBox="1"/>
            <p:nvPr/>
          </p:nvSpPr>
          <p:spPr>
            <a:xfrm>
              <a:off x="2988074" y="1168613"/>
              <a:ext cx="1305900" cy="429600"/>
            </a:xfrm>
            <a:prstGeom prst="rect">
              <a:avLst/>
            </a:prstGeom>
            <a:noFill/>
            <a:ln>
              <a:noFill/>
            </a:ln>
          </p:spPr>
          <p:txBody>
            <a:bodyPr anchorCtr="0" anchor="ctr" bIns="91425" lIns="91425" spcFirstLastPara="1" rIns="91425" wrap="square" tIns="91425">
              <a:noAutofit/>
            </a:bodyPr>
            <a:lstStyle/>
            <a:p>
              <a:pPr indent="0" lvl="0" marL="0" marR="0" rtl="0" algn="ctr">
                <a:spcBef>
                  <a:spcPts val="0"/>
                </a:spcBef>
                <a:spcAft>
                  <a:spcPts val="0"/>
                </a:spcAft>
                <a:buClr>
                  <a:srgbClr val="434343"/>
                </a:buClr>
                <a:buSzPts val="1700"/>
                <a:buFont typeface="Fira Sans Extra Condensed Medium"/>
                <a:buNone/>
              </a:pPr>
              <a:r>
                <a:rPr b="1" lang="pt-PT" sz="1700">
                  <a:solidFill>
                    <a:srgbClr val="434343"/>
                  </a:solidFill>
                  <a:latin typeface="Fira Sans Extra Condensed Medium"/>
                  <a:ea typeface="Fira Sans Extra Condensed Medium"/>
                  <a:cs typeface="Fira Sans Extra Condensed Medium"/>
                  <a:sym typeface="Fira Sans Extra Condensed Medium"/>
                </a:rPr>
                <a:t>Yahoo e Hadoop</a:t>
              </a:r>
              <a:endParaRPr b="1" sz="1700">
                <a:solidFill>
                  <a:srgbClr val="434343"/>
                </a:solidFill>
                <a:latin typeface="Fira Sans Extra Condensed Medium"/>
                <a:ea typeface="Fira Sans Extra Condensed Medium"/>
                <a:cs typeface="Fira Sans Extra Condensed Medium"/>
                <a:sym typeface="Fira Sans Extra Condensed Medium"/>
              </a:endParaRPr>
            </a:p>
          </p:txBody>
        </p:sp>
      </p:grpSp>
      <p:grpSp>
        <p:nvGrpSpPr>
          <p:cNvPr id="352" name="Google Shape;352;p18"/>
          <p:cNvGrpSpPr/>
          <p:nvPr/>
        </p:nvGrpSpPr>
        <p:grpSpPr>
          <a:xfrm>
            <a:off x="5354475" y="2220292"/>
            <a:ext cx="1783050" cy="1829550"/>
            <a:chOff x="5354475" y="1203350"/>
            <a:chExt cx="1783050" cy="1829550"/>
          </a:xfrm>
        </p:grpSpPr>
        <p:sp>
          <p:nvSpPr>
            <p:cNvPr id="353" name="Google Shape;353;p18"/>
            <p:cNvSpPr/>
            <p:nvPr/>
          </p:nvSpPr>
          <p:spPr>
            <a:xfrm>
              <a:off x="6657075" y="1382375"/>
              <a:ext cx="230425" cy="1119800"/>
            </a:xfrm>
            <a:custGeom>
              <a:rect b="b" l="l" r="r" t="t"/>
              <a:pathLst>
                <a:path extrusionOk="0" h="44792" w="9217">
                  <a:moveTo>
                    <a:pt x="1" y="1"/>
                  </a:moveTo>
                  <a:lnTo>
                    <a:pt x="1" y="33291"/>
                  </a:lnTo>
                  <a:cubicBezTo>
                    <a:pt x="1" y="38244"/>
                    <a:pt x="2823" y="42649"/>
                    <a:pt x="7097" y="44792"/>
                  </a:cubicBezTo>
                  <a:lnTo>
                    <a:pt x="9216" y="44792"/>
                  </a:lnTo>
                  <a:lnTo>
                    <a:pt x="9216" y="43328"/>
                  </a:lnTo>
                  <a:cubicBezTo>
                    <a:pt x="5025" y="41804"/>
                    <a:pt x="2192" y="37827"/>
                    <a:pt x="2192" y="33291"/>
                  </a:cubicBezTo>
                  <a:lnTo>
                    <a:pt x="2192" y="1"/>
                  </a:lnTo>
                  <a:close/>
                </a:path>
              </a:pathLst>
            </a:custGeom>
            <a:solidFill>
              <a:srgbClr val="FCBD24"/>
            </a:solidFill>
            <a:ln>
              <a:noFill/>
            </a:ln>
          </p:spPr>
          <p:txBody>
            <a:bodyPr anchorCtr="0" anchor="ctr" bIns="91425" lIns="91425" spcFirstLastPara="1" rIns="91425" wrap="square" tIns="91425">
              <a:noAutofit/>
            </a:bodyPr>
            <a:lstStyle/>
            <a:p>
              <a:pPr indent="0" lvl="0" marL="0" marR="0" rtl="0" algn="l">
                <a:spcBef>
                  <a:spcPts val="0"/>
                </a:spcBef>
                <a:spcAft>
                  <a:spcPts val="0"/>
                </a:spcAft>
                <a:buSzPts val="2400"/>
                <a:buFont typeface="Helvetica Neue Light"/>
                <a:buNone/>
              </a:pPr>
              <a:r>
                <a:t/>
              </a:r>
              <a:endParaRPr sz="2400">
                <a:latin typeface="Helvetica Neue Light"/>
                <a:ea typeface="Helvetica Neue Light"/>
                <a:cs typeface="Helvetica Neue Light"/>
                <a:sym typeface="Helvetica Neue Light"/>
              </a:endParaRPr>
            </a:p>
          </p:txBody>
        </p:sp>
        <p:sp>
          <p:nvSpPr>
            <p:cNvPr id="354" name="Google Shape;354;p18"/>
            <p:cNvSpPr/>
            <p:nvPr/>
          </p:nvSpPr>
          <p:spPr>
            <a:xfrm>
              <a:off x="5831075" y="2443825"/>
              <a:ext cx="1240375" cy="589075"/>
            </a:xfrm>
            <a:custGeom>
              <a:rect b="b" l="l" r="r" t="t"/>
              <a:pathLst>
                <a:path extrusionOk="0" h="23563" w="49615">
                  <a:moveTo>
                    <a:pt x="1" y="0"/>
                  </a:moveTo>
                  <a:cubicBezTo>
                    <a:pt x="4621" y="1917"/>
                    <a:pt x="7871" y="6477"/>
                    <a:pt x="7871" y="11788"/>
                  </a:cubicBezTo>
                  <a:cubicBezTo>
                    <a:pt x="7871" y="17098"/>
                    <a:pt x="4621" y="21646"/>
                    <a:pt x="1" y="23563"/>
                  </a:cubicBezTo>
                  <a:lnTo>
                    <a:pt x="37827" y="23563"/>
                  </a:lnTo>
                  <a:cubicBezTo>
                    <a:pt x="44340" y="23563"/>
                    <a:pt x="49614" y="18288"/>
                    <a:pt x="49614" y="11788"/>
                  </a:cubicBezTo>
                  <a:cubicBezTo>
                    <a:pt x="49614" y="5275"/>
                    <a:pt x="44340" y="0"/>
                    <a:pt x="37827" y="0"/>
                  </a:cubicBezTo>
                  <a:close/>
                </a:path>
              </a:pathLst>
            </a:custGeom>
            <a:solidFill>
              <a:srgbClr val="FCBD24"/>
            </a:solidFill>
            <a:ln>
              <a:noFill/>
            </a:ln>
          </p:spPr>
          <p:txBody>
            <a:bodyPr anchorCtr="0" anchor="ctr" bIns="91425" lIns="91425" spcFirstLastPara="1" rIns="91425" wrap="square" tIns="91425">
              <a:noAutofit/>
            </a:bodyPr>
            <a:lstStyle/>
            <a:p>
              <a:pPr indent="0" lvl="0" marL="0" marR="0" rtl="0" algn="ctr">
                <a:spcBef>
                  <a:spcPts val="0"/>
                </a:spcBef>
                <a:spcAft>
                  <a:spcPts val="0"/>
                </a:spcAft>
                <a:buClr>
                  <a:srgbClr val="FFFFFF"/>
                </a:buClr>
                <a:buSzPts val="1700"/>
                <a:buFont typeface="Fira Sans Extra Condensed"/>
                <a:buNone/>
              </a:pPr>
              <a:r>
                <a:rPr lang="pt-PT" sz="1700">
                  <a:solidFill>
                    <a:srgbClr val="FFFFFF"/>
                  </a:solidFill>
                  <a:latin typeface="Fira Sans Extra Condensed"/>
                  <a:ea typeface="Fira Sans Extra Condensed"/>
                  <a:cs typeface="Fira Sans Extra Condensed"/>
                  <a:sym typeface="Fira Sans Extra Condensed"/>
                </a:rPr>
                <a:t>2011-2013</a:t>
              </a:r>
              <a:endParaRPr sz="1700">
                <a:solidFill>
                  <a:srgbClr val="FFFFFF"/>
                </a:solidFill>
                <a:latin typeface="Fira Sans Extra Condensed"/>
                <a:ea typeface="Fira Sans Extra Condensed"/>
                <a:cs typeface="Fira Sans Extra Condensed"/>
                <a:sym typeface="Fira Sans Extra Condensed"/>
              </a:endParaRPr>
            </a:p>
          </p:txBody>
        </p:sp>
        <p:sp>
          <p:nvSpPr>
            <p:cNvPr id="355" name="Google Shape;355;p18"/>
            <p:cNvSpPr/>
            <p:nvPr/>
          </p:nvSpPr>
          <p:spPr>
            <a:xfrm>
              <a:off x="6915750" y="1412900"/>
              <a:ext cx="145875" cy="82925"/>
            </a:xfrm>
            <a:custGeom>
              <a:rect b="b" l="l" r="r" t="t"/>
              <a:pathLst>
                <a:path extrusionOk="0" h="3317" w="5835">
                  <a:moveTo>
                    <a:pt x="2971" y="0"/>
                  </a:moveTo>
                  <a:cubicBezTo>
                    <a:pt x="2233" y="0"/>
                    <a:pt x="1495" y="280"/>
                    <a:pt x="929" y="840"/>
                  </a:cubicBezTo>
                  <a:cubicBezTo>
                    <a:pt x="262" y="1518"/>
                    <a:pt x="0" y="2447"/>
                    <a:pt x="131" y="3316"/>
                  </a:cubicBezTo>
                  <a:lnTo>
                    <a:pt x="739" y="3256"/>
                  </a:lnTo>
                  <a:cubicBezTo>
                    <a:pt x="619" y="2554"/>
                    <a:pt x="822" y="1816"/>
                    <a:pt x="1370" y="1280"/>
                  </a:cubicBezTo>
                  <a:cubicBezTo>
                    <a:pt x="1810" y="834"/>
                    <a:pt x="2391" y="610"/>
                    <a:pt x="2971" y="610"/>
                  </a:cubicBezTo>
                  <a:cubicBezTo>
                    <a:pt x="3551" y="610"/>
                    <a:pt x="4132" y="834"/>
                    <a:pt x="4572" y="1280"/>
                  </a:cubicBezTo>
                  <a:cubicBezTo>
                    <a:pt x="5001" y="1709"/>
                    <a:pt x="5215" y="2256"/>
                    <a:pt x="5239" y="2828"/>
                  </a:cubicBezTo>
                  <a:lnTo>
                    <a:pt x="5834" y="2768"/>
                  </a:lnTo>
                  <a:cubicBezTo>
                    <a:pt x="5811" y="2066"/>
                    <a:pt x="5537" y="1375"/>
                    <a:pt x="5013" y="840"/>
                  </a:cubicBezTo>
                  <a:cubicBezTo>
                    <a:pt x="4447" y="280"/>
                    <a:pt x="3709" y="0"/>
                    <a:pt x="2971" y="0"/>
                  </a:cubicBezTo>
                  <a:close/>
                </a:path>
              </a:pathLst>
            </a:custGeom>
            <a:solidFill>
              <a:srgbClr val="869FB2"/>
            </a:solidFill>
            <a:ln>
              <a:noFill/>
            </a:ln>
          </p:spPr>
          <p:txBody>
            <a:bodyPr anchorCtr="0" anchor="ctr" bIns="91425" lIns="91425" spcFirstLastPara="1" rIns="91425" wrap="square" tIns="91425">
              <a:noAutofit/>
            </a:bodyPr>
            <a:lstStyle/>
            <a:p>
              <a:pPr indent="0" lvl="0" marL="0" marR="0" rtl="0" algn="l">
                <a:spcBef>
                  <a:spcPts val="0"/>
                </a:spcBef>
                <a:spcAft>
                  <a:spcPts val="0"/>
                </a:spcAft>
                <a:buSzPts val="2400"/>
                <a:buFont typeface="Helvetica Neue Light"/>
                <a:buNone/>
              </a:pPr>
              <a:r>
                <a:t/>
              </a:r>
              <a:endParaRPr sz="2400">
                <a:latin typeface="Helvetica Neue Light"/>
                <a:ea typeface="Helvetica Neue Light"/>
                <a:cs typeface="Helvetica Neue Light"/>
                <a:sym typeface="Helvetica Neue Light"/>
              </a:endParaRPr>
            </a:p>
          </p:txBody>
        </p:sp>
        <p:sp>
          <p:nvSpPr>
            <p:cNvPr id="356" name="Google Shape;356;p18"/>
            <p:cNvSpPr/>
            <p:nvPr/>
          </p:nvSpPr>
          <p:spPr>
            <a:xfrm>
              <a:off x="6877350" y="1382225"/>
              <a:ext cx="260175" cy="250200"/>
            </a:xfrm>
            <a:custGeom>
              <a:rect b="b" l="l" r="r" t="t"/>
              <a:pathLst>
                <a:path extrusionOk="0" h="10008" w="10407">
                  <a:moveTo>
                    <a:pt x="4507" y="611"/>
                  </a:moveTo>
                  <a:cubicBezTo>
                    <a:pt x="5403" y="611"/>
                    <a:pt x="6299" y="953"/>
                    <a:pt x="6977" y="1638"/>
                  </a:cubicBezTo>
                  <a:cubicBezTo>
                    <a:pt x="8335" y="2995"/>
                    <a:pt x="8335" y="5222"/>
                    <a:pt x="6977" y="6579"/>
                  </a:cubicBezTo>
                  <a:cubicBezTo>
                    <a:pt x="6299" y="7258"/>
                    <a:pt x="5403" y="7597"/>
                    <a:pt x="4507" y="7597"/>
                  </a:cubicBezTo>
                  <a:cubicBezTo>
                    <a:pt x="3611" y="7597"/>
                    <a:pt x="2715" y="7258"/>
                    <a:pt x="2036" y="6579"/>
                  </a:cubicBezTo>
                  <a:cubicBezTo>
                    <a:pt x="667" y="5222"/>
                    <a:pt x="667" y="2995"/>
                    <a:pt x="2036" y="1638"/>
                  </a:cubicBezTo>
                  <a:cubicBezTo>
                    <a:pt x="2715" y="953"/>
                    <a:pt x="3611" y="611"/>
                    <a:pt x="4507" y="611"/>
                  </a:cubicBezTo>
                  <a:close/>
                  <a:moveTo>
                    <a:pt x="8299" y="7365"/>
                  </a:moveTo>
                  <a:lnTo>
                    <a:pt x="9537" y="8603"/>
                  </a:lnTo>
                  <a:lnTo>
                    <a:pt x="9002" y="9139"/>
                  </a:lnTo>
                  <a:lnTo>
                    <a:pt x="7763" y="7901"/>
                  </a:lnTo>
                  <a:lnTo>
                    <a:pt x="8299" y="7365"/>
                  </a:lnTo>
                  <a:close/>
                  <a:moveTo>
                    <a:pt x="4507" y="1"/>
                  </a:moveTo>
                  <a:cubicBezTo>
                    <a:pt x="3456" y="1"/>
                    <a:pt x="2405" y="400"/>
                    <a:pt x="1608" y="1197"/>
                  </a:cubicBezTo>
                  <a:cubicBezTo>
                    <a:pt x="0" y="2805"/>
                    <a:pt x="0" y="5412"/>
                    <a:pt x="1608" y="7008"/>
                  </a:cubicBezTo>
                  <a:cubicBezTo>
                    <a:pt x="2404" y="7811"/>
                    <a:pt x="3452" y="8210"/>
                    <a:pt x="4502" y="8210"/>
                  </a:cubicBezTo>
                  <a:cubicBezTo>
                    <a:pt x="5445" y="8210"/>
                    <a:pt x="6390" y="7888"/>
                    <a:pt x="7156" y="7246"/>
                  </a:cubicBezTo>
                  <a:lnTo>
                    <a:pt x="7358" y="7448"/>
                  </a:lnTo>
                  <a:lnTo>
                    <a:pt x="6894" y="7901"/>
                  </a:lnTo>
                  <a:lnTo>
                    <a:pt x="9002" y="10008"/>
                  </a:lnTo>
                  <a:lnTo>
                    <a:pt x="10406" y="8603"/>
                  </a:lnTo>
                  <a:lnTo>
                    <a:pt x="8299" y="6496"/>
                  </a:lnTo>
                  <a:lnTo>
                    <a:pt x="7835" y="6960"/>
                  </a:lnTo>
                  <a:lnTo>
                    <a:pt x="7644" y="6758"/>
                  </a:lnTo>
                  <a:cubicBezTo>
                    <a:pt x="9002" y="5150"/>
                    <a:pt x="8930" y="2721"/>
                    <a:pt x="7406" y="1197"/>
                  </a:cubicBezTo>
                  <a:cubicBezTo>
                    <a:pt x="6608" y="400"/>
                    <a:pt x="5558" y="1"/>
                    <a:pt x="4507" y="1"/>
                  </a:cubicBezTo>
                  <a:close/>
                </a:path>
              </a:pathLst>
            </a:custGeom>
            <a:solidFill>
              <a:srgbClr val="869FB2"/>
            </a:solidFill>
            <a:ln>
              <a:noFill/>
            </a:ln>
          </p:spPr>
          <p:txBody>
            <a:bodyPr anchorCtr="0" anchor="ctr" bIns="91425" lIns="91425" spcFirstLastPara="1" rIns="91425" wrap="square" tIns="91425">
              <a:noAutofit/>
            </a:bodyPr>
            <a:lstStyle/>
            <a:p>
              <a:pPr indent="0" lvl="0" marL="0" marR="0" rtl="0" algn="l">
                <a:spcBef>
                  <a:spcPts val="0"/>
                </a:spcBef>
                <a:spcAft>
                  <a:spcPts val="0"/>
                </a:spcAft>
                <a:buSzPts val="2400"/>
                <a:buFont typeface="Helvetica Neue Light"/>
                <a:buNone/>
              </a:pPr>
              <a:r>
                <a:t/>
              </a:r>
              <a:endParaRPr sz="2400">
                <a:latin typeface="Helvetica Neue Light"/>
                <a:ea typeface="Helvetica Neue Light"/>
                <a:cs typeface="Helvetica Neue Light"/>
                <a:sym typeface="Helvetica Neue Light"/>
              </a:endParaRPr>
            </a:p>
          </p:txBody>
        </p:sp>
        <p:sp>
          <p:nvSpPr>
            <p:cNvPr id="357" name="Google Shape;357;p18"/>
            <p:cNvSpPr txBox="1"/>
            <p:nvPr/>
          </p:nvSpPr>
          <p:spPr>
            <a:xfrm>
              <a:off x="5354475" y="1349448"/>
              <a:ext cx="1305900" cy="534900"/>
            </a:xfrm>
            <a:prstGeom prst="rect">
              <a:avLst/>
            </a:prstGeom>
            <a:noFill/>
            <a:ln>
              <a:noFill/>
            </a:ln>
          </p:spPr>
          <p:txBody>
            <a:bodyPr anchorCtr="0" anchor="t" bIns="91425" lIns="91425" spcFirstLastPara="1" rIns="91425" wrap="square" tIns="91425">
              <a:noAutofit/>
            </a:bodyPr>
            <a:lstStyle/>
            <a:p>
              <a:pPr indent="0" lvl="0" marL="0" marR="0" rtl="0" algn="r">
                <a:spcBef>
                  <a:spcPts val="0"/>
                </a:spcBef>
                <a:spcAft>
                  <a:spcPts val="0"/>
                </a:spcAft>
                <a:buSzPts val="1200"/>
                <a:buFont typeface="Helvetica Neue Light"/>
                <a:buNone/>
              </a:pPr>
              <a:r>
                <a:t/>
              </a:r>
              <a:endParaRPr sz="1200">
                <a:solidFill>
                  <a:srgbClr val="434343"/>
                </a:solidFill>
                <a:latin typeface="Roboto"/>
                <a:ea typeface="Roboto"/>
                <a:cs typeface="Roboto"/>
                <a:sym typeface="Roboto"/>
              </a:endParaRPr>
            </a:p>
            <a:p>
              <a:pPr indent="0" lvl="0" marL="0" marR="0" rtl="0" algn="ctr">
                <a:spcBef>
                  <a:spcPts val="0"/>
                </a:spcBef>
                <a:spcAft>
                  <a:spcPts val="0"/>
                </a:spcAft>
                <a:buClr>
                  <a:srgbClr val="434343"/>
                </a:buClr>
                <a:buSzPts val="1200"/>
                <a:buFont typeface="Roboto"/>
                <a:buNone/>
              </a:pPr>
              <a:r>
                <a:rPr lang="pt-PT" sz="1200">
                  <a:solidFill>
                    <a:srgbClr val="434343"/>
                  </a:solidFill>
                  <a:latin typeface="Roboto"/>
                  <a:ea typeface="Roboto"/>
                  <a:cs typeface="Roboto"/>
                  <a:sym typeface="Roboto"/>
                </a:rPr>
                <a:t>Lançamento o YARN, expandindo seu ecossistema</a:t>
              </a:r>
              <a:endParaRPr sz="1200">
                <a:solidFill>
                  <a:srgbClr val="434343"/>
                </a:solidFill>
                <a:latin typeface="Roboto"/>
                <a:ea typeface="Roboto"/>
                <a:cs typeface="Roboto"/>
                <a:sym typeface="Roboto"/>
              </a:endParaRPr>
            </a:p>
          </p:txBody>
        </p:sp>
        <p:sp>
          <p:nvSpPr>
            <p:cNvPr id="358" name="Google Shape;358;p18"/>
            <p:cNvSpPr txBox="1"/>
            <p:nvPr/>
          </p:nvSpPr>
          <p:spPr>
            <a:xfrm>
              <a:off x="5354475" y="1203350"/>
              <a:ext cx="1305900" cy="429600"/>
            </a:xfrm>
            <a:prstGeom prst="rect">
              <a:avLst/>
            </a:prstGeom>
            <a:noFill/>
            <a:ln>
              <a:noFill/>
            </a:ln>
          </p:spPr>
          <p:txBody>
            <a:bodyPr anchorCtr="0" anchor="ctr" bIns="91425" lIns="91425" spcFirstLastPara="1" rIns="91425" wrap="square" tIns="91425">
              <a:noAutofit/>
            </a:bodyPr>
            <a:lstStyle/>
            <a:p>
              <a:pPr indent="0" lvl="0" marL="0" marR="0" rtl="0" algn="ctr">
                <a:spcBef>
                  <a:spcPts val="0"/>
                </a:spcBef>
                <a:spcAft>
                  <a:spcPts val="0"/>
                </a:spcAft>
                <a:buClr>
                  <a:srgbClr val="434343"/>
                </a:buClr>
                <a:buSzPts val="1700"/>
                <a:buFont typeface="Fira Sans Extra Condensed Medium"/>
                <a:buNone/>
              </a:pPr>
              <a:r>
                <a:rPr b="1" lang="pt-PT" sz="1700">
                  <a:solidFill>
                    <a:srgbClr val="434343"/>
                  </a:solidFill>
                  <a:latin typeface="Fira Sans Extra Condensed Medium"/>
                  <a:ea typeface="Fira Sans Extra Condensed Medium"/>
                  <a:cs typeface="Fira Sans Extra Condensed Medium"/>
                  <a:sym typeface="Fira Sans Extra Condensed Medium"/>
                </a:rPr>
                <a:t>Hadoop 2.0</a:t>
              </a:r>
              <a:endParaRPr b="1" sz="1700">
                <a:solidFill>
                  <a:srgbClr val="434343"/>
                </a:solidFill>
                <a:latin typeface="Fira Sans Extra Condensed Medium"/>
                <a:ea typeface="Fira Sans Extra Condensed Medium"/>
                <a:cs typeface="Fira Sans Extra Condensed Medium"/>
                <a:sym typeface="Fira Sans Extra Condensed Medium"/>
              </a:endParaRPr>
            </a:p>
          </p:txBody>
        </p:sp>
      </p:grpSp>
      <p:grpSp>
        <p:nvGrpSpPr>
          <p:cNvPr id="359" name="Google Shape;359;p18"/>
          <p:cNvGrpSpPr/>
          <p:nvPr/>
        </p:nvGrpSpPr>
        <p:grpSpPr>
          <a:xfrm>
            <a:off x="1634188" y="3460767"/>
            <a:ext cx="1881162" cy="1781012"/>
            <a:chOff x="1634188" y="2443825"/>
            <a:chExt cx="1881162" cy="1781012"/>
          </a:xfrm>
        </p:grpSpPr>
        <p:sp>
          <p:nvSpPr>
            <p:cNvPr id="360" name="Google Shape;360;p18"/>
            <p:cNvSpPr/>
            <p:nvPr/>
          </p:nvSpPr>
          <p:spPr>
            <a:xfrm>
              <a:off x="3035500" y="2993300"/>
              <a:ext cx="230100" cy="1120100"/>
            </a:xfrm>
            <a:custGeom>
              <a:rect b="b" l="l" r="r" t="t"/>
              <a:pathLst>
                <a:path extrusionOk="0" h="44804" w="9204">
                  <a:moveTo>
                    <a:pt x="7097" y="0"/>
                  </a:moveTo>
                  <a:cubicBezTo>
                    <a:pt x="2810" y="2143"/>
                    <a:pt x="0" y="6549"/>
                    <a:pt x="0" y="11514"/>
                  </a:cubicBezTo>
                  <a:lnTo>
                    <a:pt x="0" y="44803"/>
                  </a:lnTo>
                  <a:lnTo>
                    <a:pt x="2179" y="44803"/>
                  </a:lnTo>
                  <a:lnTo>
                    <a:pt x="2179" y="11514"/>
                  </a:lnTo>
                  <a:cubicBezTo>
                    <a:pt x="2179" y="6965"/>
                    <a:pt x="5025" y="2989"/>
                    <a:pt x="9204" y="1477"/>
                  </a:cubicBezTo>
                  <a:lnTo>
                    <a:pt x="9204" y="0"/>
                  </a:lnTo>
                  <a:close/>
                </a:path>
              </a:pathLst>
            </a:custGeom>
            <a:solidFill>
              <a:srgbClr val="5EB2FC"/>
            </a:solidFill>
            <a:ln>
              <a:noFill/>
            </a:ln>
          </p:spPr>
          <p:txBody>
            <a:bodyPr anchorCtr="0" anchor="ctr" bIns="91425" lIns="91425" spcFirstLastPara="1" rIns="91425" wrap="square" tIns="91425">
              <a:noAutofit/>
            </a:bodyPr>
            <a:lstStyle/>
            <a:p>
              <a:pPr indent="0" lvl="0" marL="0" marR="0" rtl="0" algn="l">
                <a:spcBef>
                  <a:spcPts val="0"/>
                </a:spcBef>
                <a:spcAft>
                  <a:spcPts val="0"/>
                </a:spcAft>
                <a:buSzPts val="2400"/>
                <a:buFont typeface="Helvetica Neue Light"/>
                <a:buNone/>
              </a:pPr>
              <a:r>
                <a:t/>
              </a:r>
              <a:endParaRPr sz="2400">
                <a:latin typeface="Helvetica Neue Light"/>
                <a:ea typeface="Helvetica Neue Light"/>
                <a:cs typeface="Helvetica Neue Light"/>
                <a:sym typeface="Helvetica Neue Light"/>
              </a:endParaRPr>
            </a:p>
          </p:txBody>
        </p:sp>
        <p:sp>
          <p:nvSpPr>
            <p:cNvPr id="361" name="Google Shape;361;p18"/>
            <p:cNvSpPr/>
            <p:nvPr/>
          </p:nvSpPr>
          <p:spPr>
            <a:xfrm>
              <a:off x="2275275" y="2443825"/>
              <a:ext cx="1240075" cy="589075"/>
            </a:xfrm>
            <a:custGeom>
              <a:rect b="b" l="l" r="r" t="t"/>
              <a:pathLst>
                <a:path extrusionOk="0" h="23563" w="49603">
                  <a:moveTo>
                    <a:pt x="1" y="0"/>
                  </a:moveTo>
                  <a:cubicBezTo>
                    <a:pt x="4621" y="1917"/>
                    <a:pt x="7871" y="6477"/>
                    <a:pt x="7871" y="11788"/>
                  </a:cubicBezTo>
                  <a:cubicBezTo>
                    <a:pt x="7871" y="17098"/>
                    <a:pt x="4621" y="21646"/>
                    <a:pt x="1" y="23563"/>
                  </a:cubicBezTo>
                  <a:lnTo>
                    <a:pt x="37827" y="23563"/>
                  </a:lnTo>
                  <a:cubicBezTo>
                    <a:pt x="44328" y="23563"/>
                    <a:pt x="49602" y="18288"/>
                    <a:pt x="49602" y="11788"/>
                  </a:cubicBezTo>
                  <a:cubicBezTo>
                    <a:pt x="49602" y="5275"/>
                    <a:pt x="44328" y="0"/>
                    <a:pt x="37827" y="0"/>
                  </a:cubicBezTo>
                  <a:close/>
                </a:path>
              </a:pathLst>
            </a:custGeom>
            <a:solidFill>
              <a:srgbClr val="5EB2FC"/>
            </a:solidFill>
            <a:ln>
              <a:noFill/>
            </a:ln>
          </p:spPr>
          <p:txBody>
            <a:bodyPr anchorCtr="0" anchor="ctr" bIns="91425" lIns="91425" spcFirstLastPara="1" rIns="91425" wrap="square" tIns="91425">
              <a:noAutofit/>
            </a:bodyPr>
            <a:lstStyle/>
            <a:p>
              <a:pPr indent="0" lvl="0" marL="0" marR="0" rtl="0" algn="ctr">
                <a:spcBef>
                  <a:spcPts val="0"/>
                </a:spcBef>
                <a:spcAft>
                  <a:spcPts val="0"/>
                </a:spcAft>
                <a:buClr>
                  <a:srgbClr val="FFFFFF"/>
                </a:buClr>
                <a:buSzPts val="1700"/>
                <a:buFont typeface="Fira Sans Extra Condensed"/>
                <a:buNone/>
              </a:pPr>
              <a:r>
                <a:rPr lang="pt-PT" sz="1700">
                  <a:solidFill>
                    <a:srgbClr val="FFFFFF"/>
                  </a:solidFill>
                  <a:latin typeface="Fira Sans Extra Condensed"/>
                  <a:ea typeface="Fira Sans Extra Condensed"/>
                  <a:cs typeface="Fira Sans Extra Condensed"/>
                  <a:sym typeface="Fira Sans Extra Condensed"/>
                </a:rPr>
                <a:t>2005-2006</a:t>
              </a:r>
              <a:endParaRPr sz="1700">
                <a:solidFill>
                  <a:srgbClr val="FFFFFF"/>
                </a:solidFill>
                <a:latin typeface="Fira Sans Extra Condensed"/>
                <a:ea typeface="Fira Sans Extra Condensed"/>
                <a:cs typeface="Fira Sans Extra Condensed"/>
                <a:sym typeface="Fira Sans Extra Condensed"/>
              </a:endParaRPr>
            </a:p>
          </p:txBody>
        </p:sp>
        <p:sp>
          <p:nvSpPr>
            <p:cNvPr id="362" name="Google Shape;362;p18"/>
            <p:cNvSpPr txBox="1"/>
            <p:nvPr/>
          </p:nvSpPr>
          <p:spPr>
            <a:xfrm>
              <a:off x="1634188" y="3689937"/>
              <a:ext cx="1401300" cy="534900"/>
            </a:xfrm>
            <a:prstGeom prst="rect">
              <a:avLst/>
            </a:prstGeom>
            <a:noFill/>
            <a:ln>
              <a:noFill/>
            </a:ln>
          </p:spPr>
          <p:txBody>
            <a:bodyPr anchorCtr="0" anchor="t" bIns="91425" lIns="91425" spcFirstLastPara="1" rIns="91425" wrap="square" tIns="91425">
              <a:noAutofit/>
            </a:bodyPr>
            <a:lstStyle/>
            <a:p>
              <a:pPr indent="0" lvl="0" marL="0" marR="0" rtl="0" algn="ctr">
                <a:spcBef>
                  <a:spcPts val="0"/>
                </a:spcBef>
                <a:spcAft>
                  <a:spcPts val="0"/>
                </a:spcAft>
                <a:buClr>
                  <a:srgbClr val="434343"/>
                </a:buClr>
                <a:buSzPts val="1200"/>
                <a:buFont typeface="Roboto"/>
                <a:buNone/>
              </a:pPr>
              <a:r>
                <a:rPr lang="pt-PT" sz="1200">
                  <a:solidFill>
                    <a:srgbClr val="434343"/>
                  </a:solidFill>
                  <a:latin typeface="Roboto"/>
                  <a:ea typeface="Roboto"/>
                  <a:cs typeface="Roboto"/>
                  <a:sym typeface="Roboto"/>
                </a:rPr>
                <a:t>Desenvolvimento Inicial</a:t>
              </a:r>
              <a:endParaRPr sz="1200">
                <a:solidFill>
                  <a:srgbClr val="434343"/>
                </a:solidFill>
                <a:latin typeface="Roboto"/>
                <a:ea typeface="Roboto"/>
                <a:cs typeface="Roboto"/>
                <a:sym typeface="Roboto"/>
              </a:endParaRPr>
            </a:p>
          </p:txBody>
        </p:sp>
        <p:sp>
          <p:nvSpPr>
            <p:cNvPr id="363" name="Google Shape;363;p18"/>
            <p:cNvSpPr txBox="1"/>
            <p:nvPr/>
          </p:nvSpPr>
          <p:spPr>
            <a:xfrm>
              <a:off x="1634188" y="3343088"/>
              <a:ext cx="1401300" cy="429600"/>
            </a:xfrm>
            <a:prstGeom prst="rect">
              <a:avLst/>
            </a:prstGeom>
            <a:noFill/>
            <a:ln>
              <a:noFill/>
            </a:ln>
          </p:spPr>
          <p:txBody>
            <a:bodyPr anchorCtr="0" anchor="ctr" bIns="91425" lIns="91425" spcFirstLastPara="1" rIns="91425" wrap="square" tIns="91425">
              <a:noAutofit/>
            </a:bodyPr>
            <a:lstStyle/>
            <a:p>
              <a:pPr indent="0" lvl="0" marL="0" marR="0" rtl="0" algn="ctr">
                <a:spcBef>
                  <a:spcPts val="0"/>
                </a:spcBef>
                <a:spcAft>
                  <a:spcPts val="0"/>
                </a:spcAft>
                <a:buClr>
                  <a:srgbClr val="434343"/>
                </a:buClr>
                <a:buSzPts val="1700"/>
                <a:buFont typeface="Fira Sans Extra Condensed Medium"/>
                <a:buNone/>
              </a:pPr>
              <a:r>
                <a:rPr b="1" lang="pt-PT" sz="1700">
                  <a:solidFill>
                    <a:srgbClr val="434343"/>
                  </a:solidFill>
                  <a:latin typeface="Fira Sans Extra Condensed Medium"/>
                  <a:ea typeface="Fira Sans Extra Condensed Medium"/>
                  <a:cs typeface="Fira Sans Extra Condensed Medium"/>
                  <a:sym typeface="Fira Sans Extra Condensed Medium"/>
                </a:rPr>
                <a:t>Apache Hadoop</a:t>
              </a:r>
              <a:endParaRPr b="1" sz="1700">
                <a:solidFill>
                  <a:srgbClr val="434343"/>
                </a:solidFill>
                <a:latin typeface="Fira Sans Extra Condensed Medium"/>
                <a:ea typeface="Fira Sans Extra Condensed Medium"/>
                <a:cs typeface="Fira Sans Extra Condensed Medium"/>
                <a:sym typeface="Fira Sans Extra Condensed Medium"/>
              </a:endParaRPr>
            </a:p>
          </p:txBody>
        </p:sp>
      </p:grpSp>
      <p:grpSp>
        <p:nvGrpSpPr>
          <p:cNvPr id="364" name="Google Shape;364;p18"/>
          <p:cNvGrpSpPr/>
          <p:nvPr/>
        </p:nvGrpSpPr>
        <p:grpSpPr>
          <a:xfrm>
            <a:off x="3835470" y="3460767"/>
            <a:ext cx="2094755" cy="1781012"/>
            <a:chOff x="3835470" y="2443825"/>
            <a:chExt cx="2094755" cy="1781012"/>
          </a:xfrm>
        </p:grpSpPr>
        <p:sp>
          <p:nvSpPr>
            <p:cNvPr id="365" name="Google Shape;365;p18"/>
            <p:cNvSpPr/>
            <p:nvPr/>
          </p:nvSpPr>
          <p:spPr>
            <a:xfrm>
              <a:off x="5409300" y="2993300"/>
              <a:ext cx="230125" cy="1120100"/>
            </a:xfrm>
            <a:custGeom>
              <a:rect b="b" l="l" r="r" t="t"/>
              <a:pathLst>
                <a:path extrusionOk="0" h="44804" w="9205">
                  <a:moveTo>
                    <a:pt x="7097" y="0"/>
                  </a:moveTo>
                  <a:cubicBezTo>
                    <a:pt x="2811" y="2143"/>
                    <a:pt x="1" y="6549"/>
                    <a:pt x="1" y="11514"/>
                  </a:cubicBezTo>
                  <a:lnTo>
                    <a:pt x="1" y="44803"/>
                  </a:lnTo>
                  <a:lnTo>
                    <a:pt x="2180" y="44803"/>
                  </a:lnTo>
                  <a:lnTo>
                    <a:pt x="2180" y="11514"/>
                  </a:lnTo>
                  <a:cubicBezTo>
                    <a:pt x="2180" y="6965"/>
                    <a:pt x="5025" y="2989"/>
                    <a:pt x="9204" y="1477"/>
                  </a:cubicBezTo>
                  <a:lnTo>
                    <a:pt x="9204" y="0"/>
                  </a:lnTo>
                  <a:close/>
                </a:path>
              </a:pathLst>
            </a:custGeom>
            <a:solidFill>
              <a:srgbClr val="69E781"/>
            </a:solidFill>
            <a:ln>
              <a:noFill/>
            </a:ln>
          </p:spPr>
          <p:txBody>
            <a:bodyPr anchorCtr="0" anchor="ctr" bIns="91425" lIns="91425" spcFirstLastPara="1" rIns="91425" wrap="square" tIns="91425">
              <a:noAutofit/>
            </a:bodyPr>
            <a:lstStyle/>
            <a:p>
              <a:pPr indent="0" lvl="0" marL="0" marR="0" rtl="0" algn="l">
                <a:spcBef>
                  <a:spcPts val="0"/>
                </a:spcBef>
                <a:spcAft>
                  <a:spcPts val="0"/>
                </a:spcAft>
                <a:buSzPts val="2400"/>
                <a:buFont typeface="Helvetica Neue Light"/>
                <a:buNone/>
              </a:pPr>
              <a:r>
                <a:t/>
              </a:r>
              <a:endParaRPr sz="2400">
                <a:latin typeface="Helvetica Neue Light"/>
                <a:ea typeface="Helvetica Neue Light"/>
                <a:cs typeface="Helvetica Neue Light"/>
                <a:sym typeface="Helvetica Neue Light"/>
              </a:endParaRPr>
            </a:p>
          </p:txBody>
        </p:sp>
        <p:sp>
          <p:nvSpPr>
            <p:cNvPr id="366" name="Google Shape;366;p18"/>
            <p:cNvSpPr/>
            <p:nvPr/>
          </p:nvSpPr>
          <p:spPr>
            <a:xfrm>
              <a:off x="4645825" y="2443825"/>
              <a:ext cx="1240350" cy="589075"/>
            </a:xfrm>
            <a:custGeom>
              <a:rect b="b" l="l" r="r" t="t"/>
              <a:pathLst>
                <a:path extrusionOk="0" h="23563" w="49614">
                  <a:moveTo>
                    <a:pt x="0" y="0"/>
                  </a:moveTo>
                  <a:cubicBezTo>
                    <a:pt x="4620" y="1917"/>
                    <a:pt x="7870" y="6477"/>
                    <a:pt x="7870" y="11788"/>
                  </a:cubicBezTo>
                  <a:cubicBezTo>
                    <a:pt x="7870" y="17098"/>
                    <a:pt x="4620" y="21646"/>
                    <a:pt x="0" y="23563"/>
                  </a:cubicBezTo>
                  <a:lnTo>
                    <a:pt x="37826" y="23563"/>
                  </a:lnTo>
                  <a:cubicBezTo>
                    <a:pt x="44339" y="23563"/>
                    <a:pt x="49614" y="18288"/>
                    <a:pt x="49614" y="11788"/>
                  </a:cubicBezTo>
                  <a:cubicBezTo>
                    <a:pt x="49614" y="5275"/>
                    <a:pt x="44339" y="0"/>
                    <a:pt x="37826" y="0"/>
                  </a:cubicBezTo>
                  <a:close/>
                </a:path>
              </a:pathLst>
            </a:custGeom>
            <a:solidFill>
              <a:srgbClr val="69E781"/>
            </a:solidFill>
            <a:ln>
              <a:noFill/>
            </a:ln>
          </p:spPr>
          <p:txBody>
            <a:bodyPr anchorCtr="0" anchor="ctr" bIns="91425" lIns="91425" spcFirstLastPara="1" rIns="91425" wrap="square" tIns="91425">
              <a:noAutofit/>
            </a:bodyPr>
            <a:lstStyle/>
            <a:p>
              <a:pPr indent="0" lvl="0" marL="0" marR="0" rtl="0" algn="ctr">
                <a:spcBef>
                  <a:spcPts val="0"/>
                </a:spcBef>
                <a:spcAft>
                  <a:spcPts val="0"/>
                </a:spcAft>
                <a:buClr>
                  <a:srgbClr val="FFFFFF"/>
                </a:buClr>
                <a:buSzPts val="1700"/>
                <a:buFont typeface="Fira Sans Extra Condensed"/>
                <a:buNone/>
              </a:pPr>
              <a:r>
                <a:rPr lang="pt-PT" sz="1700">
                  <a:solidFill>
                    <a:srgbClr val="FFFFFF"/>
                  </a:solidFill>
                  <a:latin typeface="Fira Sans Extra Condensed"/>
                  <a:ea typeface="Fira Sans Extra Condensed"/>
                  <a:cs typeface="Fira Sans Extra Condensed"/>
                  <a:sym typeface="Fira Sans Extra Condensed"/>
                </a:rPr>
                <a:t>2009</a:t>
              </a:r>
              <a:endParaRPr sz="1700">
                <a:solidFill>
                  <a:srgbClr val="FFFFFF"/>
                </a:solidFill>
                <a:latin typeface="Fira Sans Extra Condensed"/>
                <a:ea typeface="Fira Sans Extra Condensed"/>
                <a:cs typeface="Fira Sans Extra Condensed"/>
                <a:sym typeface="Fira Sans Extra Condensed"/>
              </a:endParaRPr>
            </a:p>
          </p:txBody>
        </p:sp>
        <p:sp>
          <p:nvSpPr>
            <p:cNvPr id="367" name="Google Shape;367;p18"/>
            <p:cNvSpPr/>
            <p:nvPr/>
          </p:nvSpPr>
          <p:spPr>
            <a:xfrm>
              <a:off x="5668275" y="3945200"/>
              <a:ext cx="22050" cy="22050"/>
            </a:xfrm>
            <a:custGeom>
              <a:rect b="b" l="l" r="r" t="t"/>
              <a:pathLst>
                <a:path extrusionOk="0" h="882" w="882">
                  <a:moveTo>
                    <a:pt x="441" y="0"/>
                  </a:moveTo>
                  <a:cubicBezTo>
                    <a:pt x="203" y="0"/>
                    <a:pt x="0" y="203"/>
                    <a:pt x="0" y="441"/>
                  </a:cubicBezTo>
                  <a:cubicBezTo>
                    <a:pt x="0" y="691"/>
                    <a:pt x="203" y="881"/>
                    <a:pt x="441" y="881"/>
                  </a:cubicBezTo>
                  <a:cubicBezTo>
                    <a:pt x="691" y="881"/>
                    <a:pt x="881" y="691"/>
                    <a:pt x="881" y="441"/>
                  </a:cubicBezTo>
                  <a:cubicBezTo>
                    <a:pt x="881" y="203"/>
                    <a:pt x="691" y="0"/>
                    <a:pt x="441" y="0"/>
                  </a:cubicBezTo>
                  <a:close/>
                </a:path>
              </a:pathLst>
            </a:custGeom>
            <a:solidFill>
              <a:srgbClr val="869FB2"/>
            </a:solidFill>
            <a:ln>
              <a:noFill/>
            </a:ln>
          </p:spPr>
          <p:txBody>
            <a:bodyPr anchorCtr="0" anchor="ctr" bIns="91425" lIns="91425" spcFirstLastPara="1" rIns="91425" wrap="square" tIns="91425">
              <a:noAutofit/>
            </a:bodyPr>
            <a:lstStyle/>
            <a:p>
              <a:pPr indent="0" lvl="0" marL="0" marR="0" rtl="0" algn="l">
                <a:spcBef>
                  <a:spcPts val="0"/>
                </a:spcBef>
                <a:spcAft>
                  <a:spcPts val="0"/>
                </a:spcAft>
                <a:buSzPts val="2400"/>
                <a:buFont typeface="Helvetica Neue Light"/>
                <a:buNone/>
              </a:pPr>
              <a:r>
                <a:t/>
              </a:r>
              <a:endParaRPr sz="2400">
                <a:latin typeface="Helvetica Neue Light"/>
                <a:ea typeface="Helvetica Neue Light"/>
                <a:cs typeface="Helvetica Neue Light"/>
                <a:sym typeface="Helvetica Neue Light"/>
              </a:endParaRPr>
            </a:p>
          </p:txBody>
        </p:sp>
        <p:sp>
          <p:nvSpPr>
            <p:cNvPr id="368" name="Google Shape;368;p18"/>
            <p:cNvSpPr/>
            <p:nvPr/>
          </p:nvSpPr>
          <p:spPr>
            <a:xfrm>
              <a:off x="5712325" y="3945200"/>
              <a:ext cx="22350" cy="22050"/>
            </a:xfrm>
            <a:custGeom>
              <a:rect b="b" l="l" r="r" t="t"/>
              <a:pathLst>
                <a:path extrusionOk="0" h="882" w="894">
                  <a:moveTo>
                    <a:pt x="441" y="0"/>
                  </a:moveTo>
                  <a:cubicBezTo>
                    <a:pt x="203" y="0"/>
                    <a:pt x="0" y="203"/>
                    <a:pt x="0" y="441"/>
                  </a:cubicBezTo>
                  <a:cubicBezTo>
                    <a:pt x="0" y="691"/>
                    <a:pt x="203" y="881"/>
                    <a:pt x="441" y="881"/>
                  </a:cubicBezTo>
                  <a:cubicBezTo>
                    <a:pt x="691" y="881"/>
                    <a:pt x="893" y="691"/>
                    <a:pt x="893" y="441"/>
                  </a:cubicBezTo>
                  <a:cubicBezTo>
                    <a:pt x="893" y="203"/>
                    <a:pt x="691" y="0"/>
                    <a:pt x="441" y="0"/>
                  </a:cubicBezTo>
                  <a:close/>
                </a:path>
              </a:pathLst>
            </a:custGeom>
            <a:solidFill>
              <a:srgbClr val="869FB2"/>
            </a:solidFill>
            <a:ln>
              <a:noFill/>
            </a:ln>
          </p:spPr>
          <p:txBody>
            <a:bodyPr anchorCtr="0" anchor="ctr" bIns="91425" lIns="91425" spcFirstLastPara="1" rIns="91425" wrap="square" tIns="91425">
              <a:noAutofit/>
            </a:bodyPr>
            <a:lstStyle/>
            <a:p>
              <a:pPr indent="0" lvl="0" marL="0" marR="0" rtl="0" algn="l">
                <a:spcBef>
                  <a:spcPts val="0"/>
                </a:spcBef>
                <a:spcAft>
                  <a:spcPts val="0"/>
                </a:spcAft>
                <a:buSzPts val="2400"/>
                <a:buFont typeface="Helvetica Neue Light"/>
                <a:buNone/>
              </a:pPr>
              <a:r>
                <a:t/>
              </a:r>
              <a:endParaRPr sz="2400">
                <a:latin typeface="Helvetica Neue Light"/>
                <a:ea typeface="Helvetica Neue Light"/>
                <a:cs typeface="Helvetica Neue Light"/>
                <a:sym typeface="Helvetica Neue Light"/>
              </a:endParaRPr>
            </a:p>
          </p:txBody>
        </p:sp>
        <p:sp>
          <p:nvSpPr>
            <p:cNvPr id="369" name="Google Shape;369;p18"/>
            <p:cNvSpPr/>
            <p:nvPr/>
          </p:nvSpPr>
          <p:spPr>
            <a:xfrm>
              <a:off x="5756675" y="3945200"/>
              <a:ext cx="22050" cy="22050"/>
            </a:xfrm>
            <a:custGeom>
              <a:rect b="b" l="l" r="r" t="t"/>
              <a:pathLst>
                <a:path extrusionOk="0" h="882" w="882">
                  <a:moveTo>
                    <a:pt x="441" y="0"/>
                  </a:moveTo>
                  <a:cubicBezTo>
                    <a:pt x="191" y="0"/>
                    <a:pt x="0" y="203"/>
                    <a:pt x="0" y="441"/>
                  </a:cubicBezTo>
                  <a:cubicBezTo>
                    <a:pt x="0" y="691"/>
                    <a:pt x="191" y="881"/>
                    <a:pt x="441" y="881"/>
                  </a:cubicBezTo>
                  <a:cubicBezTo>
                    <a:pt x="679" y="881"/>
                    <a:pt x="881" y="691"/>
                    <a:pt x="881" y="441"/>
                  </a:cubicBezTo>
                  <a:cubicBezTo>
                    <a:pt x="881" y="203"/>
                    <a:pt x="679" y="0"/>
                    <a:pt x="441" y="0"/>
                  </a:cubicBezTo>
                  <a:close/>
                </a:path>
              </a:pathLst>
            </a:custGeom>
            <a:solidFill>
              <a:srgbClr val="869FB2"/>
            </a:solidFill>
            <a:ln>
              <a:noFill/>
            </a:ln>
          </p:spPr>
          <p:txBody>
            <a:bodyPr anchorCtr="0" anchor="ctr" bIns="91425" lIns="91425" spcFirstLastPara="1" rIns="91425" wrap="square" tIns="91425">
              <a:noAutofit/>
            </a:bodyPr>
            <a:lstStyle/>
            <a:p>
              <a:pPr indent="0" lvl="0" marL="0" marR="0" rtl="0" algn="l">
                <a:spcBef>
                  <a:spcPts val="0"/>
                </a:spcBef>
                <a:spcAft>
                  <a:spcPts val="0"/>
                </a:spcAft>
                <a:buSzPts val="2400"/>
                <a:buFont typeface="Helvetica Neue Light"/>
                <a:buNone/>
              </a:pPr>
              <a:r>
                <a:t/>
              </a:r>
              <a:endParaRPr sz="2400">
                <a:latin typeface="Helvetica Neue Light"/>
                <a:ea typeface="Helvetica Neue Light"/>
                <a:cs typeface="Helvetica Neue Light"/>
                <a:sym typeface="Helvetica Neue Light"/>
              </a:endParaRPr>
            </a:p>
          </p:txBody>
        </p:sp>
        <p:sp>
          <p:nvSpPr>
            <p:cNvPr id="370" name="Google Shape;370;p18"/>
            <p:cNvSpPr/>
            <p:nvPr/>
          </p:nvSpPr>
          <p:spPr>
            <a:xfrm>
              <a:off x="5800725" y="3945200"/>
              <a:ext cx="22050" cy="22050"/>
            </a:xfrm>
            <a:custGeom>
              <a:rect b="b" l="l" r="r" t="t"/>
              <a:pathLst>
                <a:path extrusionOk="0" h="882" w="882">
                  <a:moveTo>
                    <a:pt x="441" y="0"/>
                  </a:moveTo>
                  <a:cubicBezTo>
                    <a:pt x="191" y="0"/>
                    <a:pt x="1" y="203"/>
                    <a:pt x="1" y="441"/>
                  </a:cubicBezTo>
                  <a:cubicBezTo>
                    <a:pt x="1" y="691"/>
                    <a:pt x="191" y="881"/>
                    <a:pt x="441" y="881"/>
                  </a:cubicBezTo>
                  <a:cubicBezTo>
                    <a:pt x="679" y="881"/>
                    <a:pt x="882" y="691"/>
                    <a:pt x="882" y="441"/>
                  </a:cubicBezTo>
                  <a:cubicBezTo>
                    <a:pt x="882" y="203"/>
                    <a:pt x="679" y="0"/>
                    <a:pt x="441" y="0"/>
                  </a:cubicBezTo>
                  <a:close/>
                </a:path>
              </a:pathLst>
            </a:custGeom>
            <a:solidFill>
              <a:srgbClr val="869FB2"/>
            </a:solidFill>
            <a:ln>
              <a:noFill/>
            </a:ln>
          </p:spPr>
          <p:txBody>
            <a:bodyPr anchorCtr="0" anchor="ctr" bIns="91425" lIns="91425" spcFirstLastPara="1" rIns="91425" wrap="square" tIns="91425">
              <a:noAutofit/>
            </a:bodyPr>
            <a:lstStyle/>
            <a:p>
              <a:pPr indent="0" lvl="0" marL="0" marR="0" rtl="0" algn="l">
                <a:spcBef>
                  <a:spcPts val="0"/>
                </a:spcBef>
                <a:spcAft>
                  <a:spcPts val="0"/>
                </a:spcAft>
                <a:buSzPts val="2400"/>
                <a:buFont typeface="Helvetica Neue Light"/>
                <a:buNone/>
              </a:pPr>
              <a:r>
                <a:t/>
              </a:r>
              <a:endParaRPr sz="2400">
                <a:latin typeface="Helvetica Neue Light"/>
                <a:ea typeface="Helvetica Neue Light"/>
                <a:cs typeface="Helvetica Neue Light"/>
                <a:sym typeface="Helvetica Neue Light"/>
              </a:endParaRPr>
            </a:p>
          </p:txBody>
        </p:sp>
        <p:sp>
          <p:nvSpPr>
            <p:cNvPr id="371" name="Google Shape;371;p18"/>
            <p:cNvSpPr/>
            <p:nvPr/>
          </p:nvSpPr>
          <p:spPr>
            <a:xfrm>
              <a:off x="5614100" y="3803225"/>
              <a:ext cx="316125" cy="324450"/>
            </a:xfrm>
            <a:custGeom>
              <a:rect b="b" l="l" r="r" t="t"/>
              <a:pathLst>
                <a:path extrusionOk="0" h="12978" w="12645">
                  <a:moveTo>
                    <a:pt x="11406" y="583"/>
                  </a:moveTo>
                  <a:cubicBezTo>
                    <a:pt x="11799" y="583"/>
                    <a:pt x="12192" y="881"/>
                    <a:pt x="12192" y="1286"/>
                  </a:cubicBezTo>
                  <a:lnTo>
                    <a:pt x="12192" y="5441"/>
                  </a:lnTo>
                  <a:lnTo>
                    <a:pt x="12204" y="5441"/>
                  </a:lnTo>
                  <a:cubicBezTo>
                    <a:pt x="12204" y="5763"/>
                    <a:pt x="12026" y="5882"/>
                    <a:pt x="12026" y="5882"/>
                  </a:cubicBezTo>
                  <a:lnTo>
                    <a:pt x="11966" y="5917"/>
                  </a:lnTo>
                  <a:cubicBezTo>
                    <a:pt x="11871" y="6025"/>
                    <a:pt x="11776" y="6132"/>
                    <a:pt x="11728" y="6156"/>
                  </a:cubicBezTo>
                  <a:lnTo>
                    <a:pt x="10418" y="7180"/>
                  </a:lnTo>
                  <a:lnTo>
                    <a:pt x="10418" y="3977"/>
                  </a:lnTo>
                  <a:cubicBezTo>
                    <a:pt x="10418" y="3274"/>
                    <a:pt x="9787" y="2667"/>
                    <a:pt x="9085" y="2667"/>
                  </a:cubicBezTo>
                  <a:lnTo>
                    <a:pt x="2822" y="2667"/>
                  </a:lnTo>
                  <a:lnTo>
                    <a:pt x="2822" y="1286"/>
                  </a:lnTo>
                  <a:cubicBezTo>
                    <a:pt x="2822" y="881"/>
                    <a:pt x="3120" y="583"/>
                    <a:pt x="3525" y="583"/>
                  </a:cubicBezTo>
                  <a:close/>
                  <a:moveTo>
                    <a:pt x="9085" y="3274"/>
                  </a:moveTo>
                  <a:cubicBezTo>
                    <a:pt x="9466" y="3274"/>
                    <a:pt x="9823" y="3596"/>
                    <a:pt x="9823" y="3977"/>
                  </a:cubicBezTo>
                  <a:lnTo>
                    <a:pt x="9823" y="8144"/>
                  </a:lnTo>
                  <a:cubicBezTo>
                    <a:pt x="9823" y="8442"/>
                    <a:pt x="9668" y="8561"/>
                    <a:pt x="9668" y="8561"/>
                  </a:cubicBezTo>
                  <a:lnTo>
                    <a:pt x="9621" y="8608"/>
                  </a:lnTo>
                  <a:cubicBezTo>
                    <a:pt x="9525" y="8704"/>
                    <a:pt x="9371" y="8823"/>
                    <a:pt x="9335" y="8846"/>
                  </a:cubicBezTo>
                  <a:lnTo>
                    <a:pt x="5358" y="11835"/>
                  </a:lnTo>
                  <a:lnTo>
                    <a:pt x="5358" y="8775"/>
                  </a:lnTo>
                  <a:lnTo>
                    <a:pt x="1203" y="8775"/>
                  </a:lnTo>
                  <a:cubicBezTo>
                    <a:pt x="810" y="8775"/>
                    <a:pt x="441" y="8525"/>
                    <a:pt x="441" y="8144"/>
                  </a:cubicBezTo>
                  <a:lnTo>
                    <a:pt x="441" y="3977"/>
                  </a:lnTo>
                  <a:cubicBezTo>
                    <a:pt x="441" y="3596"/>
                    <a:pt x="810" y="3274"/>
                    <a:pt x="1203" y="3274"/>
                  </a:cubicBezTo>
                  <a:close/>
                  <a:moveTo>
                    <a:pt x="3525" y="0"/>
                  </a:moveTo>
                  <a:cubicBezTo>
                    <a:pt x="2834" y="0"/>
                    <a:pt x="2227" y="595"/>
                    <a:pt x="2227" y="1286"/>
                  </a:cubicBezTo>
                  <a:lnTo>
                    <a:pt x="2227" y="2679"/>
                  </a:lnTo>
                  <a:lnTo>
                    <a:pt x="1203" y="2679"/>
                  </a:lnTo>
                  <a:cubicBezTo>
                    <a:pt x="500" y="2679"/>
                    <a:pt x="0" y="3274"/>
                    <a:pt x="0" y="3977"/>
                  </a:cubicBezTo>
                  <a:lnTo>
                    <a:pt x="0" y="8144"/>
                  </a:lnTo>
                  <a:cubicBezTo>
                    <a:pt x="0" y="8846"/>
                    <a:pt x="500" y="9370"/>
                    <a:pt x="1203" y="9370"/>
                  </a:cubicBezTo>
                  <a:lnTo>
                    <a:pt x="4906" y="9370"/>
                  </a:lnTo>
                  <a:lnTo>
                    <a:pt x="4906" y="12978"/>
                  </a:lnTo>
                  <a:lnTo>
                    <a:pt x="9680" y="9323"/>
                  </a:lnTo>
                  <a:cubicBezTo>
                    <a:pt x="9799" y="9251"/>
                    <a:pt x="9978" y="9085"/>
                    <a:pt x="10061" y="9001"/>
                  </a:cubicBezTo>
                  <a:cubicBezTo>
                    <a:pt x="10144" y="8918"/>
                    <a:pt x="10406" y="8656"/>
                    <a:pt x="10406" y="8144"/>
                  </a:cubicBezTo>
                  <a:lnTo>
                    <a:pt x="10406" y="7834"/>
                  </a:lnTo>
                  <a:lnTo>
                    <a:pt x="11990" y="6608"/>
                  </a:lnTo>
                  <a:cubicBezTo>
                    <a:pt x="12109" y="6537"/>
                    <a:pt x="12252" y="6370"/>
                    <a:pt x="12335" y="6287"/>
                  </a:cubicBezTo>
                  <a:cubicBezTo>
                    <a:pt x="12419" y="6203"/>
                    <a:pt x="12645" y="5953"/>
                    <a:pt x="12645" y="5441"/>
                  </a:cubicBezTo>
                  <a:lnTo>
                    <a:pt x="12645" y="1286"/>
                  </a:lnTo>
                  <a:cubicBezTo>
                    <a:pt x="12645" y="595"/>
                    <a:pt x="12097" y="0"/>
                    <a:pt x="11406" y="0"/>
                  </a:cubicBezTo>
                  <a:close/>
                </a:path>
              </a:pathLst>
            </a:custGeom>
            <a:solidFill>
              <a:srgbClr val="869FB2"/>
            </a:solidFill>
            <a:ln>
              <a:noFill/>
            </a:ln>
          </p:spPr>
          <p:txBody>
            <a:bodyPr anchorCtr="0" anchor="ctr" bIns="91425" lIns="91425" spcFirstLastPara="1" rIns="91425" wrap="square" tIns="91425">
              <a:noAutofit/>
            </a:bodyPr>
            <a:lstStyle/>
            <a:p>
              <a:pPr indent="0" lvl="0" marL="0" marR="0" rtl="0" algn="l">
                <a:spcBef>
                  <a:spcPts val="0"/>
                </a:spcBef>
                <a:spcAft>
                  <a:spcPts val="0"/>
                </a:spcAft>
                <a:buSzPts val="2400"/>
                <a:buFont typeface="Helvetica Neue Light"/>
                <a:buNone/>
              </a:pPr>
              <a:r>
                <a:t/>
              </a:r>
              <a:endParaRPr sz="2400">
                <a:latin typeface="Helvetica Neue Light"/>
                <a:ea typeface="Helvetica Neue Light"/>
                <a:cs typeface="Helvetica Neue Light"/>
                <a:sym typeface="Helvetica Neue Light"/>
              </a:endParaRPr>
            </a:p>
          </p:txBody>
        </p:sp>
        <p:sp>
          <p:nvSpPr>
            <p:cNvPr id="372" name="Google Shape;372;p18"/>
            <p:cNvSpPr txBox="1"/>
            <p:nvPr/>
          </p:nvSpPr>
          <p:spPr>
            <a:xfrm>
              <a:off x="4007988" y="3689937"/>
              <a:ext cx="1401300" cy="534900"/>
            </a:xfrm>
            <a:prstGeom prst="rect">
              <a:avLst/>
            </a:prstGeom>
            <a:noFill/>
            <a:ln>
              <a:noFill/>
            </a:ln>
          </p:spPr>
          <p:txBody>
            <a:bodyPr anchorCtr="0" anchor="t" bIns="91425" lIns="91425" spcFirstLastPara="1" rIns="91425" wrap="square" tIns="91425">
              <a:noAutofit/>
            </a:bodyPr>
            <a:lstStyle/>
            <a:p>
              <a:pPr indent="0" lvl="0" marL="0" marR="0" rtl="0" algn="r">
                <a:spcBef>
                  <a:spcPts val="0"/>
                </a:spcBef>
                <a:spcAft>
                  <a:spcPts val="0"/>
                </a:spcAft>
                <a:buSzPts val="1200"/>
                <a:buFont typeface="Helvetica Neue Light"/>
                <a:buNone/>
              </a:pPr>
              <a:r>
                <a:t/>
              </a:r>
              <a:endParaRPr sz="1200">
                <a:solidFill>
                  <a:srgbClr val="434343"/>
                </a:solidFill>
                <a:latin typeface="Roboto"/>
                <a:ea typeface="Roboto"/>
                <a:cs typeface="Roboto"/>
                <a:sym typeface="Roboto"/>
              </a:endParaRPr>
            </a:p>
            <a:p>
              <a:pPr indent="0" lvl="0" marL="0" marR="0" rtl="0" algn="ctr">
                <a:spcBef>
                  <a:spcPts val="0"/>
                </a:spcBef>
                <a:spcAft>
                  <a:spcPts val="0"/>
                </a:spcAft>
                <a:buClr>
                  <a:srgbClr val="434343"/>
                </a:buClr>
                <a:buSzPts val="1200"/>
                <a:buFont typeface="Roboto"/>
                <a:buNone/>
              </a:pPr>
              <a:r>
                <a:rPr lang="pt-PT" sz="1200">
                  <a:solidFill>
                    <a:srgbClr val="434343"/>
                  </a:solidFill>
                  <a:latin typeface="Roboto"/>
                  <a:ea typeface="Roboto"/>
                  <a:cs typeface="Roboto"/>
                  <a:sym typeface="Roboto"/>
                </a:rPr>
                <a:t>Desenvolvimento do Spark na UC Berkeley</a:t>
              </a:r>
              <a:endParaRPr sz="1200">
                <a:solidFill>
                  <a:srgbClr val="434343"/>
                </a:solidFill>
                <a:latin typeface="Roboto"/>
                <a:ea typeface="Roboto"/>
                <a:cs typeface="Roboto"/>
                <a:sym typeface="Roboto"/>
              </a:endParaRPr>
            </a:p>
          </p:txBody>
        </p:sp>
        <p:sp>
          <p:nvSpPr>
            <p:cNvPr id="373" name="Google Shape;373;p18"/>
            <p:cNvSpPr txBox="1"/>
            <p:nvPr/>
          </p:nvSpPr>
          <p:spPr>
            <a:xfrm>
              <a:off x="3835470" y="3362280"/>
              <a:ext cx="1695375" cy="429600"/>
            </a:xfrm>
            <a:prstGeom prst="rect">
              <a:avLst/>
            </a:prstGeom>
            <a:noFill/>
            <a:ln>
              <a:noFill/>
            </a:ln>
          </p:spPr>
          <p:txBody>
            <a:bodyPr anchorCtr="0" anchor="ctr" bIns="91425" lIns="91425" spcFirstLastPara="1" rIns="91425" wrap="square" tIns="91425">
              <a:noAutofit/>
            </a:bodyPr>
            <a:lstStyle/>
            <a:p>
              <a:pPr indent="0" lvl="0" marL="0" marR="0" rtl="0" algn="ctr">
                <a:spcBef>
                  <a:spcPts val="0"/>
                </a:spcBef>
                <a:spcAft>
                  <a:spcPts val="0"/>
                </a:spcAft>
                <a:buClr>
                  <a:srgbClr val="434343"/>
                </a:buClr>
                <a:buSzPts val="1700"/>
                <a:buFont typeface="Fira Sans Extra Condensed Medium"/>
                <a:buNone/>
              </a:pPr>
              <a:r>
                <a:rPr b="1" lang="pt-PT" sz="1700">
                  <a:solidFill>
                    <a:srgbClr val="434343"/>
                  </a:solidFill>
                  <a:latin typeface="Fira Sans Extra Condensed Medium"/>
                  <a:ea typeface="Fira Sans Extra Condensed Medium"/>
                  <a:cs typeface="Fira Sans Extra Condensed Medium"/>
                  <a:sym typeface="Fira Sans Extra Condensed Medium"/>
                </a:rPr>
                <a:t>Nascimento do Spark</a:t>
              </a:r>
              <a:endParaRPr b="1" sz="1700">
                <a:solidFill>
                  <a:srgbClr val="434343"/>
                </a:solidFill>
                <a:latin typeface="Fira Sans Extra Condensed Medium"/>
                <a:ea typeface="Fira Sans Extra Condensed Medium"/>
                <a:cs typeface="Fira Sans Extra Condensed Medium"/>
                <a:sym typeface="Fira Sans Extra Condensed Medium"/>
              </a:endParaRPr>
            </a:p>
          </p:txBody>
        </p:sp>
      </p:grpSp>
      <p:grpSp>
        <p:nvGrpSpPr>
          <p:cNvPr id="374" name="Google Shape;374;p18"/>
          <p:cNvGrpSpPr/>
          <p:nvPr/>
        </p:nvGrpSpPr>
        <p:grpSpPr>
          <a:xfrm>
            <a:off x="6172763" y="3460767"/>
            <a:ext cx="2083937" cy="1781012"/>
            <a:chOff x="6172763" y="2443825"/>
            <a:chExt cx="2083937" cy="1781012"/>
          </a:xfrm>
        </p:grpSpPr>
        <p:sp>
          <p:nvSpPr>
            <p:cNvPr id="375" name="Google Shape;375;p18"/>
            <p:cNvSpPr/>
            <p:nvPr/>
          </p:nvSpPr>
          <p:spPr>
            <a:xfrm>
              <a:off x="7779850" y="2993300"/>
              <a:ext cx="230100" cy="1120100"/>
            </a:xfrm>
            <a:custGeom>
              <a:rect b="b" l="l" r="r" t="t"/>
              <a:pathLst>
                <a:path extrusionOk="0" h="44804" w="9204">
                  <a:moveTo>
                    <a:pt x="7096" y="0"/>
                  </a:moveTo>
                  <a:cubicBezTo>
                    <a:pt x="2810" y="2143"/>
                    <a:pt x="0" y="6549"/>
                    <a:pt x="0" y="11514"/>
                  </a:cubicBezTo>
                  <a:lnTo>
                    <a:pt x="0" y="44803"/>
                  </a:lnTo>
                  <a:lnTo>
                    <a:pt x="2179" y="44803"/>
                  </a:lnTo>
                  <a:lnTo>
                    <a:pt x="2179" y="11514"/>
                  </a:lnTo>
                  <a:cubicBezTo>
                    <a:pt x="2179" y="6965"/>
                    <a:pt x="5025" y="2989"/>
                    <a:pt x="9204" y="1477"/>
                  </a:cubicBezTo>
                  <a:lnTo>
                    <a:pt x="9204" y="0"/>
                  </a:lnTo>
                  <a:close/>
                </a:path>
              </a:pathLst>
            </a:custGeom>
            <a:solidFill>
              <a:srgbClr val="EC3A3B"/>
            </a:solidFill>
            <a:ln>
              <a:noFill/>
            </a:ln>
          </p:spPr>
          <p:txBody>
            <a:bodyPr anchorCtr="0" anchor="ctr" bIns="91425" lIns="91425" spcFirstLastPara="1" rIns="91425" wrap="square" tIns="91425">
              <a:noAutofit/>
            </a:bodyPr>
            <a:lstStyle/>
            <a:p>
              <a:pPr indent="0" lvl="0" marL="0" marR="0" rtl="0" algn="l">
                <a:spcBef>
                  <a:spcPts val="0"/>
                </a:spcBef>
                <a:spcAft>
                  <a:spcPts val="0"/>
                </a:spcAft>
                <a:buSzPts val="2400"/>
                <a:buFont typeface="Helvetica Neue Light"/>
                <a:buNone/>
              </a:pPr>
              <a:r>
                <a:t/>
              </a:r>
              <a:endParaRPr sz="2400">
                <a:latin typeface="Helvetica Neue Light"/>
                <a:ea typeface="Helvetica Neue Light"/>
                <a:cs typeface="Helvetica Neue Light"/>
                <a:sym typeface="Helvetica Neue Light"/>
              </a:endParaRPr>
            </a:p>
          </p:txBody>
        </p:sp>
        <p:sp>
          <p:nvSpPr>
            <p:cNvPr id="376" name="Google Shape;376;p18"/>
            <p:cNvSpPr/>
            <p:nvPr/>
          </p:nvSpPr>
          <p:spPr>
            <a:xfrm>
              <a:off x="7016350" y="2443825"/>
              <a:ext cx="1240350" cy="589075"/>
            </a:xfrm>
            <a:custGeom>
              <a:rect b="b" l="l" r="r" t="t"/>
              <a:pathLst>
                <a:path extrusionOk="0" h="23563" w="49614">
                  <a:moveTo>
                    <a:pt x="1" y="0"/>
                  </a:moveTo>
                  <a:cubicBezTo>
                    <a:pt x="4620" y="1917"/>
                    <a:pt x="7871" y="6477"/>
                    <a:pt x="7871" y="11788"/>
                  </a:cubicBezTo>
                  <a:cubicBezTo>
                    <a:pt x="7871" y="17098"/>
                    <a:pt x="4620" y="21646"/>
                    <a:pt x="1" y="23563"/>
                  </a:cubicBezTo>
                  <a:lnTo>
                    <a:pt x="37827" y="23563"/>
                  </a:lnTo>
                  <a:cubicBezTo>
                    <a:pt x="44340" y="23563"/>
                    <a:pt x="49614" y="18288"/>
                    <a:pt x="49614" y="11788"/>
                  </a:cubicBezTo>
                  <a:cubicBezTo>
                    <a:pt x="49614" y="5275"/>
                    <a:pt x="44340" y="0"/>
                    <a:pt x="37827" y="0"/>
                  </a:cubicBezTo>
                  <a:close/>
                </a:path>
              </a:pathLst>
            </a:custGeom>
            <a:solidFill>
              <a:srgbClr val="EC3A3B"/>
            </a:solidFill>
            <a:ln>
              <a:noFill/>
            </a:ln>
          </p:spPr>
          <p:txBody>
            <a:bodyPr anchorCtr="0" anchor="ctr" bIns="91425" lIns="91425" spcFirstLastPara="1" rIns="91425" wrap="square" tIns="91425">
              <a:noAutofit/>
            </a:bodyPr>
            <a:lstStyle/>
            <a:p>
              <a:pPr indent="0" lvl="0" marL="0" marR="0" rtl="0" algn="ctr">
                <a:spcBef>
                  <a:spcPts val="0"/>
                </a:spcBef>
                <a:spcAft>
                  <a:spcPts val="0"/>
                </a:spcAft>
                <a:buClr>
                  <a:srgbClr val="FFFFFF"/>
                </a:buClr>
                <a:buSzPts val="1700"/>
                <a:buFont typeface="Fira Sans Extra Condensed"/>
                <a:buNone/>
              </a:pPr>
              <a:r>
                <a:rPr lang="pt-PT" sz="1700">
                  <a:solidFill>
                    <a:srgbClr val="FFFFFF"/>
                  </a:solidFill>
                  <a:latin typeface="Fira Sans Extra Condensed"/>
                  <a:ea typeface="Fira Sans Extra Condensed"/>
                  <a:cs typeface="Fira Sans Extra Condensed"/>
                  <a:sym typeface="Fira Sans Extra Condensed"/>
                </a:rPr>
                <a:t>  2015 - Today</a:t>
              </a:r>
              <a:endParaRPr sz="1700">
                <a:solidFill>
                  <a:srgbClr val="FFFFFF"/>
                </a:solidFill>
                <a:latin typeface="Fira Sans Extra Condensed"/>
                <a:ea typeface="Fira Sans Extra Condensed"/>
                <a:cs typeface="Fira Sans Extra Condensed"/>
                <a:sym typeface="Fira Sans Extra Condensed"/>
              </a:endParaRPr>
            </a:p>
          </p:txBody>
        </p:sp>
        <p:sp>
          <p:nvSpPr>
            <p:cNvPr id="377" name="Google Shape;377;p18"/>
            <p:cNvSpPr/>
            <p:nvPr/>
          </p:nvSpPr>
          <p:spPr>
            <a:xfrm>
              <a:off x="7950700" y="3840425"/>
              <a:ext cx="282800" cy="278925"/>
            </a:xfrm>
            <a:custGeom>
              <a:rect b="b" l="l" r="r" t="t"/>
              <a:pathLst>
                <a:path extrusionOk="0" h="11157" w="11312">
                  <a:moveTo>
                    <a:pt x="9918" y="596"/>
                  </a:moveTo>
                  <a:cubicBezTo>
                    <a:pt x="10359" y="596"/>
                    <a:pt x="10716" y="941"/>
                    <a:pt x="10716" y="1381"/>
                  </a:cubicBezTo>
                  <a:lnTo>
                    <a:pt x="10716" y="6501"/>
                  </a:lnTo>
                  <a:cubicBezTo>
                    <a:pt x="10716" y="6930"/>
                    <a:pt x="10359" y="7287"/>
                    <a:pt x="9918" y="7287"/>
                  </a:cubicBezTo>
                  <a:lnTo>
                    <a:pt x="1381" y="7287"/>
                  </a:lnTo>
                  <a:cubicBezTo>
                    <a:pt x="941" y="7287"/>
                    <a:pt x="596" y="6930"/>
                    <a:pt x="596" y="6501"/>
                  </a:cubicBezTo>
                  <a:lnTo>
                    <a:pt x="596" y="1381"/>
                  </a:lnTo>
                  <a:cubicBezTo>
                    <a:pt x="596" y="941"/>
                    <a:pt x="941" y="596"/>
                    <a:pt x="1381" y="596"/>
                  </a:cubicBezTo>
                  <a:close/>
                  <a:moveTo>
                    <a:pt x="6989" y="7739"/>
                  </a:moveTo>
                  <a:lnTo>
                    <a:pt x="6989" y="9073"/>
                  </a:lnTo>
                  <a:lnTo>
                    <a:pt x="4310" y="9073"/>
                  </a:lnTo>
                  <a:lnTo>
                    <a:pt x="4310" y="7739"/>
                  </a:lnTo>
                  <a:close/>
                  <a:moveTo>
                    <a:pt x="9156" y="9668"/>
                  </a:moveTo>
                  <a:cubicBezTo>
                    <a:pt x="9490" y="9668"/>
                    <a:pt x="9823" y="9954"/>
                    <a:pt x="9823" y="10275"/>
                  </a:cubicBezTo>
                  <a:lnTo>
                    <a:pt x="9823" y="10561"/>
                  </a:lnTo>
                  <a:lnTo>
                    <a:pt x="1632" y="10561"/>
                  </a:lnTo>
                  <a:lnTo>
                    <a:pt x="1632" y="10275"/>
                  </a:lnTo>
                  <a:cubicBezTo>
                    <a:pt x="1632" y="9954"/>
                    <a:pt x="1834" y="9668"/>
                    <a:pt x="2155" y="9668"/>
                  </a:cubicBezTo>
                  <a:close/>
                  <a:moveTo>
                    <a:pt x="1393" y="0"/>
                  </a:moveTo>
                  <a:cubicBezTo>
                    <a:pt x="655" y="0"/>
                    <a:pt x="0" y="608"/>
                    <a:pt x="0" y="1358"/>
                  </a:cubicBezTo>
                  <a:lnTo>
                    <a:pt x="0" y="6430"/>
                  </a:lnTo>
                  <a:cubicBezTo>
                    <a:pt x="0" y="7168"/>
                    <a:pt x="655" y="7739"/>
                    <a:pt x="1393" y="7739"/>
                  </a:cubicBezTo>
                  <a:lnTo>
                    <a:pt x="3870" y="7739"/>
                  </a:lnTo>
                  <a:lnTo>
                    <a:pt x="3870" y="9073"/>
                  </a:lnTo>
                  <a:lnTo>
                    <a:pt x="2155" y="9073"/>
                  </a:lnTo>
                  <a:cubicBezTo>
                    <a:pt x="1512" y="9073"/>
                    <a:pt x="1036" y="9632"/>
                    <a:pt x="1036" y="10275"/>
                  </a:cubicBezTo>
                  <a:lnTo>
                    <a:pt x="1036" y="11156"/>
                  </a:lnTo>
                  <a:lnTo>
                    <a:pt x="10264" y="11156"/>
                  </a:lnTo>
                  <a:lnTo>
                    <a:pt x="10264" y="10275"/>
                  </a:lnTo>
                  <a:cubicBezTo>
                    <a:pt x="10264" y="9632"/>
                    <a:pt x="9799" y="9073"/>
                    <a:pt x="9156" y="9073"/>
                  </a:cubicBezTo>
                  <a:lnTo>
                    <a:pt x="7585" y="9073"/>
                  </a:lnTo>
                  <a:lnTo>
                    <a:pt x="7585" y="7739"/>
                  </a:lnTo>
                  <a:lnTo>
                    <a:pt x="9918" y="7739"/>
                  </a:lnTo>
                  <a:cubicBezTo>
                    <a:pt x="10668" y="7739"/>
                    <a:pt x="11311" y="7168"/>
                    <a:pt x="11311" y="6430"/>
                  </a:cubicBezTo>
                  <a:lnTo>
                    <a:pt x="11311" y="1358"/>
                  </a:lnTo>
                  <a:cubicBezTo>
                    <a:pt x="11311" y="608"/>
                    <a:pt x="10668" y="0"/>
                    <a:pt x="9918" y="0"/>
                  </a:cubicBezTo>
                  <a:close/>
                </a:path>
              </a:pathLst>
            </a:custGeom>
            <a:solidFill>
              <a:srgbClr val="869FB2"/>
            </a:solidFill>
            <a:ln>
              <a:noFill/>
            </a:ln>
          </p:spPr>
          <p:txBody>
            <a:bodyPr anchorCtr="0" anchor="ctr" bIns="91425" lIns="91425" spcFirstLastPara="1" rIns="91425" wrap="square" tIns="91425">
              <a:noAutofit/>
            </a:bodyPr>
            <a:lstStyle/>
            <a:p>
              <a:pPr indent="0" lvl="0" marL="0" marR="0" rtl="0" algn="l">
                <a:spcBef>
                  <a:spcPts val="0"/>
                </a:spcBef>
                <a:spcAft>
                  <a:spcPts val="0"/>
                </a:spcAft>
                <a:buSzPts val="2400"/>
                <a:buFont typeface="Helvetica Neue Light"/>
                <a:buNone/>
              </a:pPr>
              <a:r>
                <a:t/>
              </a:r>
              <a:endParaRPr sz="2400">
                <a:latin typeface="Helvetica Neue Light"/>
                <a:ea typeface="Helvetica Neue Light"/>
                <a:cs typeface="Helvetica Neue Light"/>
                <a:sym typeface="Helvetica Neue Light"/>
              </a:endParaRPr>
            </a:p>
          </p:txBody>
        </p:sp>
        <p:sp>
          <p:nvSpPr>
            <p:cNvPr id="378" name="Google Shape;378;p18"/>
            <p:cNvSpPr/>
            <p:nvPr/>
          </p:nvSpPr>
          <p:spPr>
            <a:xfrm>
              <a:off x="8025100" y="3866325"/>
              <a:ext cx="178625" cy="115500"/>
            </a:xfrm>
            <a:custGeom>
              <a:rect b="b" l="l" r="r" t="t"/>
              <a:pathLst>
                <a:path extrusionOk="0" h="4620" w="7145">
                  <a:moveTo>
                    <a:pt x="1" y="0"/>
                  </a:moveTo>
                  <a:lnTo>
                    <a:pt x="1" y="596"/>
                  </a:lnTo>
                  <a:lnTo>
                    <a:pt x="6025" y="596"/>
                  </a:lnTo>
                  <a:cubicBezTo>
                    <a:pt x="6299" y="596"/>
                    <a:pt x="6549" y="857"/>
                    <a:pt x="6549" y="1131"/>
                  </a:cubicBezTo>
                  <a:lnTo>
                    <a:pt x="6549" y="4620"/>
                  </a:lnTo>
                  <a:lnTo>
                    <a:pt x="7145" y="4620"/>
                  </a:lnTo>
                  <a:lnTo>
                    <a:pt x="7145" y="1131"/>
                  </a:lnTo>
                  <a:cubicBezTo>
                    <a:pt x="7145" y="536"/>
                    <a:pt x="6609" y="0"/>
                    <a:pt x="6025" y="0"/>
                  </a:cubicBezTo>
                  <a:close/>
                </a:path>
              </a:pathLst>
            </a:custGeom>
            <a:solidFill>
              <a:srgbClr val="869FB2"/>
            </a:solidFill>
            <a:ln>
              <a:noFill/>
            </a:ln>
          </p:spPr>
          <p:txBody>
            <a:bodyPr anchorCtr="0" anchor="ctr" bIns="91425" lIns="91425" spcFirstLastPara="1" rIns="91425" wrap="square" tIns="91425">
              <a:noAutofit/>
            </a:bodyPr>
            <a:lstStyle/>
            <a:p>
              <a:pPr indent="0" lvl="0" marL="0" marR="0" rtl="0" algn="l">
                <a:spcBef>
                  <a:spcPts val="0"/>
                </a:spcBef>
                <a:spcAft>
                  <a:spcPts val="0"/>
                </a:spcAft>
                <a:buSzPts val="2400"/>
                <a:buFont typeface="Helvetica Neue Light"/>
                <a:buNone/>
              </a:pPr>
              <a:r>
                <a:t/>
              </a:r>
              <a:endParaRPr sz="2400">
                <a:latin typeface="Helvetica Neue Light"/>
                <a:ea typeface="Helvetica Neue Light"/>
                <a:cs typeface="Helvetica Neue Light"/>
                <a:sym typeface="Helvetica Neue Light"/>
              </a:endParaRPr>
            </a:p>
          </p:txBody>
        </p:sp>
        <p:sp>
          <p:nvSpPr>
            <p:cNvPr id="379" name="Google Shape;379;p18"/>
            <p:cNvSpPr txBox="1"/>
            <p:nvPr/>
          </p:nvSpPr>
          <p:spPr>
            <a:xfrm>
              <a:off x="6378538" y="3689937"/>
              <a:ext cx="1401300" cy="534900"/>
            </a:xfrm>
            <a:prstGeom prst="rect">
              <a:avLst/>
            </a:prstGeom>
            <a:noFill/>
            <a:ln>
              <a:noFill/>
            </a:ln>
          </p:spPr>
          <p:txBody>
            <a:bodyPr anchorCtr="0" anchor="t" bIns="91425" lIns="91425" spcFirstLastPara="1" rIns="91425" wrap="square" tIns="91425">
              <a:noAutofit/>
            </a:bodyPr>
            <a:lstStyle/>
            <a:p>
              <a:pPr indent="0" lvl="0" marL="0" marR="0" rtl="0" algn="ctr">
                <a:spcBef>
                  <a:spcPts val="0"/>
                </a:spcBef>
                <a:spcAft>
                  <a:spcPts val="0"/>
                </a:spcAft>
                <a:buClr>
                  <a:srgbClr val="434343"/>
                </a:buClr>
                <a:buSzPts val="1200"/>
                <a:buFont typeface="Roboto"/>
                <a:buNone/>
              </a:pPr>
              <a:r>
                <a:rPr lang="pt-PT" sz="1200">
                  <a:solidFill>
                    <a:srgbClr val="434343"/>
                  </a:solidFill>
                  <a:latin typeface="Roboto"/>
                  <a:ea typeface="Roboto"/>
                  <a:cs typeface="Roboto"/>
                  <a:sym typeface="Roboto"/>
                </a:rPr>
                <a:t>Recursos importantes : DataFrame API, Structured Streaming, e Adaptive Query Execution</a:t>
              </a:r>
              <a:endParaRPr sz="1200">
                <a:solidFill>
                  <a:srgbClr val="434343"/>
                </a:solidFill>
                <a:latin typeface="Roboto"/>
                <a:ea typeface="Roboto"/>
                <a:cs typeface="Roboto"/>
                <a:sym typeface="Roboto"/>
              </a:endParaRPr>
            </a:p>
          </p:txBody>
        </p:sp>
        <p:sp>
          <p:nvSpPr>
            <p:cNvPr id="380" name="Google Shape;380;p18"/>
            <p:cNvSpPr txBox="1"/>
            <p:nvPr/>
          </p:nvSpPr>
          <p:spPr>
            <a:xfrm>
              <a:off x="6172763" y="3221862"/>
              <a:ext cx="1607075" cy="429600"/>
            </a:xfrm>
            <a:prstGeom prst="rect">
              <a:avLst/>
            </a:prstGeom>
            <a:noFill/>
            <a:ln>
              <a:noFill/>
            </a:ln>
          </p:spPr>
          <p:txBody>
            <a:bodyPr anchorCtr="0" anchor="ctr" bIns="91425" lIns="91425" spcFirstLastPara="1" rIns="91425" wrap="square" tIns="91425">
              <a:noAutofit/>
            </a:bodyPr>
            <a:lstStyle/>
            <a:p>
              <a:pPr indent="0" lvl="0" marL="0" marR="0" rtl="0" algn="ctr">
                <a:spcBef>
                  <a:spcPts val="0"/>
                </a:spcBef>
                <a:spcAft>
                  <a:spcPts val="0"/>
                </a:spcAft>
                <a:buClr>
                  <a:srgbClr val="434343"/>
                </a:buClr>
                <a:buSzPts val="1700"/>
                <a:buFont typeface="Fira Sans Extra Condensed Medium"/>
                <a:buNone/>
              </a:pPr>
              <a:r>
                <a:rPr b="1" lang="pt-PT" sz="1700">
                  <a:solidFill>
                    <a:srgbClr val="434343"/>
                  </a:solidFill>
                  <a:latin typeface="Fira Sans Extra Condensed Medium"/>
                  <a:ea typeface="Fira Sans Extra Condensed Medium"/>
                  <a:cs typeface="Fira Sans Extra Condensed Medium"/>
                  <a:sym typeface="Fira Sans Extra Condensed Medium"/>
                </a:rPr>
                <a:t>Spark: Melhorias</a:t>
              </a:r>
              <a:endParaRPr b="1" sz="1700">
                <a:solidFill>
                  <a:srgbClr val="434343"/>
                </a:solidFill>
                <a:latin typeface="Fira Sans Extra Condensed Medium"/>
                <a:ea typeface="Fira Sans Extra Condensed Medium"/>
                <a:cs typeface="Fira Sans Extra Condensed Medium"/>
                <a:sym typeface="Fira Sans Extra Condensed Medium"/>
              </a:endParaRPr>
            </a:p>
          </p:txBody>
        </p:sp>
      </p:grpSp>
      <p:pic>
        <p:nvPicPr>
          <p:cNvPr descr="Programmer male outline" id="381" name="Google Shape;381;p18"/>
          <p:cNvPicPr preferRelativeResize="0"/>
          <p:nvPr/>
        </p:nvPicPr>
        <p:blipFill rotWithShape="1">
          <a:blip r:embed="rId4">
            <a:alphaModFix/>
          </a:blip>
          <a:srcRect b="0" l="0" r="0" t="0"/>
          <a:stretch/>
        </p:blipFill>
        <p:spPr>
          <a:xfrm>
            <a:off x="3025086" y="4828323"/>
            <a:ext cx="615938" cy="615938"/>
          </a:xfrm>
          <a:prstGeom prst="rect">
            <a:avLst/>
          </a:prstGeom>
          <a:noFill/>
          <a:ln>
            <a:noFill/>
          </a:ln>
        </p:spPr>
      </p:pic>
      <p:sp>
        <p:nvSpPr>
          <p:cNvPr id="382" name="Google Shape;382;p18"/>
          <p:cNvSpPr/>
          <p:nvPr/>
        </p:nvSpPr>
        <p:spPr>
          <a:xfrm>
            <a:off x="197782" y="6523821"/>
            <a:ext cx="1420260" cy="241411"/>
          </a:xfrm>
          <a:prstGeom prst="rect">
            <a:avLst/>
          </a:prstGeom>
          <a:noFill/>
          <a:ln>
            <a:noFill/>
          </a:ln>
        </p:spPr>
        <p:txBody>
          <a:bodyPr anchorCtr="0" anchor="ctr" bIns="35700" lIns="35700" spcFirstLastPara="1" rIns="35700" wrap="square" tIns="35700">
            <a:spAutoFit/>
          </a:bodyPr>
          <a:lstStyle/>
          <a:p>
            <a:pPr indent="0" lvl="0" marL="0" marR="0" rtl="0" algn="l">
              <a:spcBef>
                <a:spcPts val="0"/>
              </a:spcBef>
              <a:spcAft>
                <a:spcPts val="0"/>
              </a:spcAft>
              <a:buNone/>
            </a:pPr>
            <a:r>
              <a:rPr b="1" lang="pt-PT" sz="1100">
                <a:latin typeface="Helvetica Neue"/>
                <a:ea typeface="Helvetica Neue"/>
                <a:cs typeface="Helvetica Neue"/>
                <a:sym typeface="Helvetica Neue"/>
              </a:rPr>
              <a:t>Davi Almeida</a:t>
            </a:r>
            <a:r>
              <a:rPr b="1" lang="pt-PT" sz="1100">
                <a:solidFill>
                  <a:srgbClr val="FFE100"/>
                </a:solidFill>
                <a:latin typeface="Helvetica Neue"/>
                <a:ea typeface="Helvetica Neue"/>
                <a:cs typeface="Helvetica Neue"/>
                <a:sym typeface="Helvetica Neue"/>
              </a:rPr>
              <a:t>⎯ </a:t>
            </a:r>
            <a:r>
              <a:rPr b="1" lang="pt-PT" sz="1100">
                <a:latin typeface="Helvetica Neue"/>
                <a:ea typeface="Helvetica Neue"/>
                <a:cs typeface="Helvetica Neue"/>
                <a:sym typeface="Helvetica Neue"/>
              </a:rPr>
              <a:t> </a:t>
            </a:r>
            <a:r>
              <a:rPr lang="pt-PT" sz="1100">
                <a:latin typeface="Helvetica Neue Light"/>
                <a:ea typeface="Helvetica Neue Light"/>
                <a:cs typeface="Helvetica Neue Light"/>
                <a:sym typeface="Helvetica Neue Light"/>
              </a:rPr>
              <a:t>2025</a:t>
            </a:r>
            <a:endParaRPr sz="1100">
              <a:latin typeface="Helvetica Neue Light"/>
              <a:ea typeface="Helvetica Neue Light"/>
              <a:cs typeface="Helvetica Neue Light"/>
              <a:sym typeface="Helvetica Neue Light"/>
            </a:endParaRPr>
          </a:p>
        </p:txBody>
      </p:sp>
      <p:sp>
        <p:nvSpPr>
          <p:cNvPr id="383" name="Google Shape;383;p18"/>
          <p:cNvSpPr/>
          <p:nvPr/>
        </p:nvSpPr>
        <p:spPr>
          <a:xfrm>
            <a:off x="7669550" y="6526250"/>
            <a:ext cx="1304100" cy="236700"/>
          </a:xfrm>
          <a:prstGeom prst="rect">
            <a:avLst/>
          </a:prstGeom>
          <a:noFill/>
          <a:ln>
            <a:noFill/>
          </a:ln>
        </p:spPr>
        <p:txBody>
          <a:bodyPr anchorCtr="0" anchor="ctr" bIns="35700" lIns="35700" spcFirstLastPara="1" rIns="35700" wrap="square" tIns="35700">
            <a:noAutofit/>
          </a:bodyPr>
          <a:lstStyle/>
          <a:p>
            <a:pPr indent="0" lvl="0" marL="0" marR="0" rtl="0" algn="l">
              <a:spcBef>
                <a:spcPts val="0"/>
              </a:spcBef>
              <a:spcAft>
                <a:spcPts val="0"/>
              </a:spcAft>
              <a:buNone/>
            </a:pPr>
            <a:r>
              <a:rPr b="1" i="0" lang="pt-PT" sz="1100" u="none" cap="none" strike="noStrike">
                <a:latin typeface="Helvetica Neue"/>
                <a:ea typeface="Helvetica Neue"/>
                <a:cs typeface="Helvetica Neue"/>
                <a:sym typeface="Helvetica Neue"/>
              </a:rPr>
              <a:t>www.edit.com.pt</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pic>
        <p:nvPicPr>
          <p:cNvPr id="388" name="Google Shape;388;p19"/>
          <p:cNvPicPr preferRelativeResize="0"/>
          <p:nvPr/>
        </p:nvPicPr>
        <p:blipFill rotWithShape="1">
          <a:blip r:embed="rId3">
            <a:alphaModFix/>
          </a:blip>
          <a:srcRect b="0" l="0" r="0" t="0"/>
          <a:stretch/>
        </p:blipFill>
        <p:spPr>
          <a:xfrm>
            <a:off x="191379" y="155190"/>
            <a:ext cx="848428" cy="450479"/>
          </a:xfrm>
          <a:prstGeom prst="rect">
            <a:avLst/>
          </a:prstGeom>
          <a:noFill/>
          <a:ln>
            <a:noFill/>
          </a:ln>
        </p:spPr>
      </p:pic>
      <p:cxnSp>
        <p:nvCxnSpPr>
          <p:cNvPr id="389" name="Google Shape;389;p19"/>
          <p:cNvCxnSpPr/>
          <p:nvPr/>
        </p:nvCxnSpPr>
        <p:spPr>
          <a:xfrm flipH="1" rot="10800000">
            <a:off x="730166" y="599325"/>
            <a:ext cx="8191208" cy="1"/>
          </a:xfrm>
          <a:prstGeom prst="straightConnector1">
            <a:avLst/>
          </a:prstGeom>
          <a:noFill/>
          <a:ln>
            <a:noFill/>
          </a:ln>
        </p:spPr>
      </p:cxnSp>
      <p:sp>
        <p:nvSpPr>
          <p:cNvPr id="390" name="Google Shape;390;p19"/>
          <p:cNvSpPr/>
          <p:nvPr/>
        </p:nvSpPr>
        <p:spPr>
          <a:xfrm>
            <a:off x="6514726" y="114582"/>
            <a:ext cx="2423739" cy="410688"/>
          </a:xfrm>
          <a:prstGeom prst="rect">
            <a:avLst/>
          </a:prstGeom>
          <a:noFill/>
          <a:ln>
            <a:noFill/>
          </a:ln>
        </p:spPr>
        <p:txBody>
          <a:bodyPr anchorCtr="0" anchor="ctr" bIns="35700" lIns="35700" spcFirstLastPara="1" rIns="35700" wrap="square" tIns="35700">
            <a:spAutoFit/>
          </a:bodyPr>
          <a:lstStyle/>
          <a:p>
            <a:pPr indent="0" lvl="0" marL="0" marR="0" rtl="0" algn="r">
              <a:spcBef>
                <a:spcPts val="0"/>
              </a:spcBef>
              <a:spcAft>
                <a:spcPts val="0"/>
              </a:spcAft>
              <a:buNone/>
            </a:pPr>
            <a:r>
              <a:rPr b="1" lang="pt-PT" sz="1100">
                <a:latin typeface="Helvetica Neue"/>
                <a:ea typeface="Helvetica Neue"/>
                <a:cs typeface="Helvetica Neue"/>
                <a:sym typeface="Helvetica Neue"/>
              </a:rPr>
              <a:t>Data Science &amp; Business Analytics</a:t>
            </a:r>
            <a:endParaRPr/>
          </a:p>
          <a:p>
            <a:pPr indent="0" lvl="0" marL="0" marR="0" rtl="0" algn="r">
              <a:spcBef>
                <a:spcPts val="0"/>
              </a:spcBef>
              <a:spcAft>
                <a:spcPts val="0"/>
              </a:spcAft>
              <a:buNone/>
            </a:pPr>
            <a:r>
              <a:rPr lang="pt-PT" sz="1100">
                <a:solidFill>
                  <a:srgbClr val="FFE100"/>
                </a:solidFill>
                <a:latin typeface="Helvetica Neue Light"/>
                <a:ea typeface="Helvetica Neue Light"/>
                <a:cs typeface="Helvetica Neue Light"/>
                <a:sym typeface="Helvetica Neue Light"/>
              </a:rPr>
              <a:t>⎯ </a:t>
            </a:r>
            <a:r>
              <a:rPr lang="pt-PT" sz="1100">
                <a:latin typeface="Helvetica Neue Light"/>
                <a:ea typeface="Helvetica Neue Light"/>
                <a:cs typeface="Helvetica Neue Light"/>
                <a:sym typeface="Helvetica Neue Light"/>
              </a:rPr>
              <a:t>Big Data Analytics</a:t>
            </a:r>
            <a:endParaRPr sz="1100">
              <a:latin typeface="Helvetica Neue Light"/>
              <a:ea typeface="Helvetica Neue Light"/>
              <a:cs typeface="Helvetica Neue Light"/>
              <a:sym typeface="Helvetica Neue Light"/>
            </a:endParaRPr>
          </a:p>
        </p:txBody>
      </p:sp>
      <p:cxnSp>
        <p:nvCxnSpPr>
          <p:cNvPr id="391" name="Google Shape;391;p19"/>
          <p:cNvCxnSpPr/>
          <p:nvPr/>
        </p:nvCxnSpPr>
        <p:spPr>
          <a:xfrm flipH="1" rot="10800000">
            <a:off x="231284" y="6422275"/>
            <a:ext cx="8690090" cy="1"/>
          </a:xfrm>
          <a:prstGeom prst="straightConnector1">
            <a:avLst/>
          </a:prstGeom>
          <a:noFill/>
          <a:ln>
            <a:noFill/>
          </a:ln>
        </p:spPr>
      </p:cxnSp>
      <p:sp>
        <p:nvSpPr>
          <p:cNvPr id="392" name="Google Shape;392;p19"/>
          <p:cNvSpPr txBox="1"/>
          <p:nvPr>
            <p:ph type="title"/>
          </p:nvPr>
        </p:nvSpPr>
        <p:spPr>
          <a:xfrm>
            <a:off x="444137" y="943074"/>
            <a:ext cx="8345996" cy="503019"/>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SzPts val="5600"/>
              <a:buFont typeface="Helvetica Neue Light"/>
              <a:buNone/>
            </a:pPr>
            <a:r>
              <a:rPr lang="pt-PT"/>
              <a:t>Conceitos</a:t>
            </a:r>
            <a:endParaRPr/>
          </a:p>
        </p:txBody>
      </p:sp>
      <p:sp>
        <p:nvSpPr>
          <p:cNvPr id="393" name="Google Shape;393;p19"/>
          <p:cNvSpPr txBox="1"/>
          <p:nvPr/>
        </p:nvSpPr>
        <p:spPr>
          <a:xfrm>
            <a:off x="113001" y="5956005"/>
            <a:ext cx="4937969" cy="27699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pt-PT" sz="1200" u="sng">
                <a:solidFill>
                  <a:schemeClr val="hlink"/>
                </a:solidFill>
                <a:latin typeface="Helvetica Neue Light"/>
                <a:ea typeface="Helvetica Neue Light"/>
                <a:cs typeface="Helvetica Neue Light"/>
                <a:sym typeface="Helvetica Neue Light"/>
                <a:hlinkClick r:id="rId4"/>
              </a:rPr>
              <a:t>https://aws.amazon.com/pt/what-is/distributed-computing/</a:t>
            </a:r>
            <a:endParaRPr sz="1200">
              <a:latin typeface="Helvetica Neue Light"/>
              <a:ea typeface="Helvetica Neue Light"/>
              <a:cs typeface="Helvetica Neue Light"/>
              <a:sym typeface="Helvetica Neue Light"/>
            </a:endParaRPr>
          </a:p>
        </p:txBody>
      </p:sp>
      <p:sp>
        <p:nvSpPr>
          <p:cNvPr id="394" name="Google Shape;394;p19"/>
          <p:cNvSpPr txBox="1"/>
          <p:nvPr/>
        </p:nvSpPr>
        <p:spPr>
          <a:xfrm>
            <a:off x="0" y="2410099"/>
            <a:ext cx="2337745" cy="349133"/>
          </a:xfrm>
          <a:prstGeom prst="rect">
            <a:avLst/>
          </a:prstGeom>
          <a:noFill/>
          <a:ln>
            <a:noFill/>
          </a:ln>
        </p:spPr>
        <p:txBody>
          <a:bodyPr anchorCtr="0" anchor="ctr" bIns="35700" lIns="35700" spcFirstLastPara="1" rIns="35700" wrap="square" tIns="35700">
            <a:spAutoFit/>
          </a:bodyPr>
          <a:lstStyle/>
          <a:p>
            <a:pPr indent="0" lvl="0" marL="0" marR="0" rtl="0" algn="ctr">
              <a:lnSpc>
                <a:spcPct val="100000"/>
              </a:lnSpc>
              <a:spcBef>
                <a:spcPts val="0"/>
              </a:spcBef>
              <a:spcAft>
                <a:spcPts val="0"/>
              </a:spcAft>
              <a:buClr>
                <a:srgbClr val="000000"/>
              </a:buClr>
              <a:buSzPts val="1800"/>
              <a:buFont typeface="Helvetica Neue Light"/>
              <a:buNone/>
            </a:pPr>
            <a:r>
              <a:rPr b="1" lang="pt-PT" sz="1800">
                <a:solidFill>
                  <a:srgbClr val="000000"/>
                </a:solidFill>
                <a:latin typeface="Helvetica Neue Light"/>
                <a:ea typeface="Helvetica Neue Light"/>
                <a:cs typeface="Helvetica Neue Light"/>
                <a:sym typeface="Helvetica Neue Light"/>
              </a:rPr>
              <a:t>Computação Paralela:</a:t>
            </a:r>
            <a:endParaRPr b="1" i="0" sz="1800" u="none" cap="none" strike="noStrike">
              <a:solidFill>
                <a:srgbClr val="000000"/>
              </a:solidFill>
              <a:latin typeface="Helvetica Neue Light"/>
              <a:ea typeface="Helvetica Neue Light"/>
              <a:cs typeface="Helvetica Neue Light"/>
              <a:sym typeface="Helvetica Neue Light"/>
            </a:endParaRPr>
          </a:p>
        </p:txBody>
      </p:sp>
      <p:sp>
        <p:nvSpPr>
          <p:cNvPr id="395" name="Google Shape;395;p19"/>
          <p:cNvSpPr txBox="1"/>
          <p:nvPr/>
        </p:nvSpPr>
        <p:spPr>
          <a:xfrm>
            <a:off x="0" y="4563663"/>
            <a:ext cx="2581985" cy="349133"/>
          </a:xfrm>
          <a:prstGeom prst="rect">
            <a:avLst/>
          </a:prstGeom>
          <a:noFill/>
          <a:ln>
            <a:noFill/>
          </a:ln>
        </p:spPr>
        <p:txBody>
          <a:bodyPr anchorCtr="0" anchor="ctr" bIns="35700" lIns="35700" spcFirstLastPara="1" rIns="35700" wrap="square" tIns="35700">
            <a:spAutoFit/>
          </a:bodyPr>
          <a:lstStyle/>
          <a:p>
            <a:pPr indent="0" lvl="0" marL="0" marR="0" rtl="0" algn="ctr">
              <a:lnSpc>
                <a:spcPct val="100000"/>
              </a:lnSpc>
              <a:spcBef>
                <a:spcPts val="0"/>
              </a:spcBef>
              <a:spcAft>
                <a:spcPts val="0"/>
              </a:spcAft>
              <a:buClr>
                <a:srgbClr val="000000"/>
              </a:buClr>
              <a:buSzPts val="1800"/>
              <a:buFont typeface="Helvetica Neue Light"/>
              <a:buNone/>
            </a:pPr>
            <a:r>
              <a:rPr b="1" lang="pt-PT" sz="1800">
                <a:solidFill>
                  <a:srgbClr val="000000"/>
                </a:solidFill>
                <a:latin typeface="Helvetica Neue Light"/>
                <a:ea typeface="Helvetica Neue Light"/>
                <a:cs typeface="Helvetica Neue Light"/>
                <a:sym typeface="Helvetica Neue Light"/>
              </a:rPr>
              <a:t>Computação Distribuída:</a:t>
            </a:r>
            <a:endParaRPr b="1" i="0" sz="1800" u="none" cap="none" strike="noStrike">
              <a:solidFill>
                <a:srgbClr val="000000"/>
              </a:solidFill>
              <a:latin typeface="Helvetica Neue Light"/>
              <a:ea typeface="Helvetica Neue Light"/>
              <a:cs typeface="Helvetica Neue Light"/>
              <a:sym typeface="Helvetica Neue Light"/>
            </a:endParaRPr>
          </a:p>
        </p:txBody>
      </p:sp>
      <p:sp>
        <p:nvSpPr>
          <p:cNvPr id="396" name="Google Shape;396;p19"/>
          <p:cNvSpPr txBox="1"/>
          <p:nvPr/>
        </p:nvSpPr>
        <p:spPr>
          <a:xfrm>
            <a:off x="2619485" y="1331798"/>
            <a:ext cx="6524515" cy="2754600"/>
          </a:xfrm>
          <a:prstGeom prst="rect">
            <a:avLst/>
          </a:prstGeom>
          <a:noFill/>
          <a:ln>
            <a:noFill/>
          </a:ln>
        </p:spPr>
        <p:txBody>
          <a:bodyPr anchorCtr="0" anchor="ctr" bIns="0" lIns="0" spcFirstLastPara="1" rIns="0" wrap="square" tIns="0">
            <a:spAutoFit/>
          </a:bodyPr>
          <a:lstStyle/>
          <a:p>
            <a:pPr indent="-266700" lvl="0" marL="285750" marR="0" rtl="0" algn="l">
              <a:lnSpc>
                <a:spcPct val="100000"/>
              </a:lnSpc>
              <a:spcBef>
                <a:spcPts val="0"/>
              </a:spcBef>
              <a:spcAft>
                <a:spcPts val="0"/>
              </a:spcAft>
              <a:buSzPts val="300"/>
              <a:buFont typeface="Noto Sans Symbols"/>
              <a:buNone/>
            </a:pPr>
            <a:r>
              <a:t/>
            </a:r>
            <a:endParaRPr b="1" i="0" sz="300" u="none" cap="none" strike="noStrike">
              <a:solidFill>
                <a:schemeClr val="dk1"/>
              </a:solidFill>
              <a:latin typeface="Arial"/>
              <a:ea typeface="Arial"/>
              <a:cs typeface="Arial"/>
              <a:sym typeface="Arial"/>
            </a:endParaRPr>
          </a:p>
          <a:p>
            <a:pPr indent="-209550" lvl="0" marL="285750" marR="0" rtl="0" algn="l">
              <a:lnSpc>
                <a:spcPct val="100000"/>
              </a:lnSpc>
              <a:spcBef>
                <a:spcPts val="0"/>
              </a:spcBef>
              <a:spcAft>
                <a:spcPts val="0"/>
              </a:spcAft>
              <a:buSzPts val="1200"/>
              <a:buFont typeface="Noto Sans Symbols"/>
              <a:buNone/>
            </a:pPr>
            <a:r>
              <a:t/>
            </a:r>
            <a:endParaRPr b="1" i="0" sz="1200" u="none" cap="none" strike="noStrike">
              <a:solidFill>
                <a:schemeClr val="dk1"/>
              </a:solidFill>
              <a:latin typeface="Arial"/>
              <a:ea typeface="Arial"/>
              <a:cs typeface="Arial"/>
              <a:sym typeface="Arial"/>
            </a:endParaRPr>
          </a:p>
          <a:p>
            <a:pPr indent="0" lvl="0" marL="360000" marR="0" rtl="0" algn="l">
              <a:spcBef>
                <a:spcPts val="1200"/>
              </a:spcBef>
              <a:spcAft>
                <a:spcPts val="0"/>
              </a:spcAft>
              <a:buNone/>
            </a:pPr>
            <a:r>
              <a:t/>
            </a:r>
            <a:endParaRPr i="0" sz="1800" u="none" cap="none">
              <a:solidFill>
                <a:srgbClr val="000000"/>
              </a:solidFill>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1600"/>
              <a:buFont typeface="Helvetica Neue Light"/>
              <a:buNone/>
            </a:pPr>
            <a:r>
              <a:rPr b="0" i="0" lang="pt-PT" sz="1600" u="none" cap="none" strike="noStrike">
                <a:solidFill>
                  <a:srgbClr val="000000"/>
                </a:solidFill>
                <a:latin typeface="Helvetica Neue Light"/>
                <a:ea typeface="Helvetica Neue Light"/>
                <a:cs typeface="Helvetica Neue Light"/>
                <a:sym typeface="Helvetica Neue Light"/>
              </a:rPr>
              <a:t>A computação paralela refere-se ao processo de dividir problemas maiores em partes menores, independentes e muitas vezes semelhantes, que podem ser executadas simultaneamente por vários processadores que se comunicam por meio de memória compartilhada, cujos resultados são combinados após a conclusão como parte de um algoritmo geral. </a:t>
            </a:r>
            <a:r>
              <a:rPr b="0" i="0" lang="pt-PT" sz="1600" u="none" cap="none" strike="noStrike">
                <a:solidFill>
                  <a:srgbClr val="FF0000"/>
                </a:solidFill>
                <a:latin typeface="Helvetica Neue Light"/>
                <a:ea typeface="Helvetica Neue Light"/>
                <a:cs typeface="Helvetica Neue Light"/>
                <a:sym typeface="Helvetica Neue Light"/>
              </a:rPr>
              <a:t>(Problemas: Sincronização e Coordenação, Consistência dos dados e Escalabilidade) </a:t>
            </a:r>
            <a:endParaRPr/>
          </a:p>
          <a:p>
            <a:pPr indent="0" lvl="0" marL="0" marR="0" rtl="0" algn="ctr">
              <a:lnSpc>
                <a:spcPct val="100000"/>
              </a:lnSpc>
              <a:spcBef>
                <a:spcPts val="0"/>
              </a:spcBef>
              <a:spcAft>
                <a:spcPts val="0"/>
              </a:spcAft>
              <a:buSzPts val="2400"/>
              <a:buFont typeface="Helvetica Neue Light"/>
              <a:buNone/>
            </a:pPr>
            <a:r>
              <a:t/>
            </a:r>
            <a:endParaRPr b="0" i="0" sz="2400" u="none" cap="none" strike="noStrike">
              <a:solidFill>
                <a:srgbClr val="000000"/>
              </a:solidFill>
              <a:latin typeface="Helvetica Neue Light"/>
              <a:ea typeface="Helvetica Neue Light"/>
              <a:cs typeface="Helvetica Neue Light"/>
              <a:sym typeface="Helvetica Neue Light"/>
            </a:endParaRPr>
          </a:p>
        </p:txBody>
      </p:sp>
      <p:sp>
        <p:nvSpPr>
          <p:cNvPr id="397" name="Google Shape;397;p19"/>
          <p:cNvSpPr txBox="1"/>
          <p:nvPr/>
        </p:nvSpPr>
        <p:spPr>
          <a:xfrm>
            <a:off x="2581985" y="3276099"/>
            <a:ext cx="6524515" cy="2385268"/>
          </a:xfrm>
          <a:prstGeom prst="rect">
            <a:avLst/>
          </a:prstGeom>
          <a:noFill/>
          <a:ln>
            <a:noFill/>
          </a:ln>
        </p:spPr>
        <p:txBody>
          <a:bodyPr anchorCtr="0" anchor="ctr" bIns="0" lIns="0" spcFirstLastPara="1" rIns="0" wrap="square" tIns="0">
            <a:spAutoFit/>
          </a:bodyPr>
          <a:lstStyle/>
          <a:p>
            <a:pPr indent="-266700" lvl="0" marL="285750" marR="0" rtl="0" algn="l">
              <a:lnSpc>
                <a:spcPct val="100000"/>
              </a:lnSpc>
              <a:spcBef>
                <a:spcPts val="0"/>
              </a:spcBef>
              <a:spcAft>
                <a:spcPts val="0"/>
              </a:spcAft>
              <a:buSzPts val="300"/>
              <a:buFont typeface="Noto Sans Symbols"/>
              <a:buNone/>
            </a:pPr>
            <a:r>
              <a:t/>
            </a:r>
            <a:endParaRPr b="1" i="0" sz="300" u="none" cap="none" strike="noStrike">
              <a:solidFill>
                <a:schemeClr val="dk1"/>
              </a:solidFill>
              <a:latin typeface="Arial"/>
              <a:ea typeface="Arial"/>
              <a:cs typeface="Arial"/>
              <a:sym typeface="Arial"/>
            </a:endParaRPr>
          </a:p>
          <a:p>
            <a:pPr indent="-209550" lvl="0" marL="285750" marR="0" rtl="0" algn="l">
              <a:lnSpc>
                <a:spcPct val="100000"/>
              </a:lnSpc>
              <a:spcBef>
                <a:spcPts val="0"/>
              </a:spcBef>
              <a:spcAft>
                <a:spcPts val="0"/>
              </a:spcAft>
              <a:buSzPts val="1200"/>
              <a:buFont typeface="Noto Sans Symbols"/>
              <a:buNone/>
            </a:pPr>
            <a:r>
              <a:t/>
            </a:r>
            <a:endParaRPr b="1" i="0" sz="1200" u="none" cap="none" strike="noStrike">
              <a:solidFill>
                <a:schemeClr val="dk1"/>
              </a:solidFill>
              <a:latin typeface="Arial"/>
              <a:ea typeface="Arial"/>
              <a:cs typeface="Arial"/>
              <a:sym typeface="Arial"/>
            </a:endParaRPr>
          </a:p>
          <a:p>
            <a:pPr indent="0" lvl="0" marL="360000" marR="0" rtl="0" algn="l">
              <a:spcBef>
                <a:spcPts val="1200"/>
              </a:spcBef>
              <a:spcAft>
                <a:spcPts val="0"/>
              </a:spcAft>
              <a:buNone/>
            </a:pPr>
            <a:r>
              <a:t/>
            </a:r>
            <a:endParaRPr i="0" sz="1800" u="none" cap="none">
              <a:solidFill>
                <a:srgbClr val="000000"/>
              </a:solidFill>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1600"/>
              <a:buFont typeface="Helvetica Neue Light"/>
              <a:buNone/>
            </a:pPr>
            <a:r>
              <a:rPr b="0" i="0" lang="pt-PT" sz="1600" u="none" cap="none" strike="noStrike">
                <a:solidFill>
                  <a:srgbClr val="000000"/>
                </a:solidFill>
                <a:latin typeface="Helvetica Neue Light"/>
                <a:ea typeface="Helvetica Neue Light"/>
                <a:cs typeface="Helvetica Neue Light"/>
                <a:sym typeface="Helvetica Neue Light"/>
              </a:rPr>
              <a:t>Computação distribuída corresponde ao método de fazer vários computadores trabalharem juntos para resolver um problema comum. Isso faz com que uma rede de computadores pareça um único computador poderoso que fornece recursos em grande escala para lidar com desafios complexos.</a:t>
            </a:r>
            <a:endParaRPr/>
          </a:p>
          <a:p>
            <a:pPr indent="0" lvl="0" marL="0" marR="0" rtl="0" algn="l">
              <a:lnSpc>
                <a:spcPct val="100000"/>
              </a:lnSpc>
              <a:spcBef>
                <a:spcPts val="0"/>
              </a:spcBef>
              <a:spcAft>
                <a:spcPts val="0"/>
              </a:spcAft>
              <a:buClr>
                <a:srgbClr val="FF0000"/>
              </a:buClr>
              <a:buSzPts val="1600"/>
              <a:buFont typeface="Helvetica Neue Light"/>
              <a:buNone/>
            </a:pPr>
            <a:r>
              <a:rPr lang="pt-PT" sz="1600">
                <a:solidFill>
                  <a:srgbClr val="FF0000"/>
                </a:solidFill>
                <a:latin typeface="Helvetica Neue Light"/>
                <a:ea typeface="Helvetica Neue Light"/>
                <a:cs typeface="Helvetica Neue Light"/>
                <a:sym typeface="Helvetica Neue Light"/>
              </a:rPr>
              <a:t>(Problemas: Desbalanceamento de cargas, Modelos de Programação, Sincronização e Concorrência.</a:t>
            </a:r>
            <a:endParaRPr b="0" i="0" sz="2400" u="none" cap="none" strike="noStrike">
              <a:solidFill>
                <a:srgbClr val="FF0000"/>
              </a:solidFill>
              <a:latin typeface="Helvetica Neue Light"/>
              <a:ea typeface="Helvetica Neue Light"/>
              <a:cs typeface="Helvetica Neue Light"/>
              <a:sym typeface="Helvetica Neue Light"/>
            </a:endParaRPr>
          </a:p>
        </p:txBody>
      </p:sp>
      <p:sp>
        <p:nvSpPr>
          <p:cNvPr id="398" name="Google Shape;398;p19"/>
          <p:cNvSpPr/>
          <p:nvPr/>
        </p:nvSpPr>
        <p:spPr>
          <a:xfrm>
            <a:off x="197782" y="6523821"/>
            <a:ext cx="1420260" cy="241411"/>
          </a:xfrm>
          <a:prstGeom prst="rect">
            <a:avLst/>
          </a:prstGeom>
          <a:noFill/>
          <a:ln>
            <a:noFill/>
          </a:ln>
        </p:spPr>
        <p:txBody>
          <a:bodyPr anchorCtr="0" anchor="ctr" bIns="35700" lIns="35700" spcFirstLastPara="1" rIns="35700" wrap="square" tIns="35700">
            <a:spAutoFit/>
          </a:bodyPr>
          <a:lstStyle/>
          <a:p>
            <a:pPr indent="0" lvl="0" marL="0" marR="0" rtl="0" algn="l">
              <a:spcBef>
                <a:spcPts val="0"/>
              </a:spcBef>
              <a:spcAft>
                <a:spcPts val="0"/>
              </a:spcAft>
              <a:buNone/>
            </a:pPr>
            <a:r>
              <a:rPr b="1" lang="pt-PT" sz="1100">
                <a:latin typeface="Helvetica Neue"/>
                <a:ea typeface="Helvetica Neue"/>
                <a:cs typeface="Helvetica Neue"/>
                <a:sym typeface="Helvetica Neue"/>
              </a:rPr>
              <a:t>Davi Almeida</a:t>
            </a:r>
            <a:r>
              <a:rPr b="1" lang="pt-PT" sz="1100">
                <a:solidFill>
                  <a:srgbClr val="FFE100"/>
                </a:solidFill>
                <a:latin typeface="Helvetica Neue"/>
                <a:ea typeface="Helvetica Neue"/>
                <a:cs typeface="Helvetica Neue"/>
                <a:sym typeface="Helvetica Neue"/>
              </a:rPr>
              <a:t>⎯ </a:t>
            </a:r>
            <a:r>
              <a:rPr b="1" lang="pt-PT" sz="1100">
                <a:latin typeface="Helvetica Neue"/>
                <a:ea typeface="Helvetica Neue"/>
                <a:cs typeface="Helvetica Neue"/>
                <a:sym typeface="Helvetica Neue"/>
              </a:rPr>
              <a:t> </a:t>
            </a:r>
            <a:r>
              <a:rPr lang="pt-PT" sz="1100">
                <a:latin typeface="Helvetica Neue Light"/>
                <a:ea typeface="Helvetica Neue Light"/>
                <a:cs typeface="Helvetica Neue Light"/>
                <a:sym typeface="Helvetica Neue Light"/>
              </a:rPr>
              <a:t>2025</a:t>
            </a:r>
            <a:endParaRPr sz="1100">
              <a:latin typeface="Helvetica Neue Light"/>
              <a:ea typeface="Helvetica Neue Light"/>
              <a:cs typeface="Helvetica Neue Light"/>
              <a:sym typeface="Helvetica Neue Light"/>
            </a:endParaRPr>
          </a:p>
        </p:txBody>
      </p:sp>
      <p:sp>
        <p:nvSpPr>
          <p:cNvPr id="399" name="Google Shape;399;p19"/>
          <p:cNvSpPr/>
          <p:nvPr/>
        </p:nvSpPr>
        <p:spPr>
          <a:xfrm>
            <a:off x="7669550" y="6526250"/>
            <a:ext cx="1304100" cy="236700"/>
          </a:xfrm>
          <a:prstGeom prst="rect">
            <a:avLst/>
          </a:prstGeom>
          <a:noFill/>
          <a:ln>
            <a:noFill/>
          </a:ln>
        </p:spPr>
        <p:txBody>
          <a:bodyPr anchorCtr="0" anchor="ctr" bIns="35700" lIns="35700" spcFirstLastPara="1" rIns="35700" wrap="square" tIns="35700">
            <a:noAutofit/>
          </a:bodyPr>
          <a:lstStyle/>
          <a:p>
            <a:pPr indent="0" lvl="0" marL="0" marR="0" rtl="0" algn="l">
              <a:spcBef>
                <a:spcPts val="0"/>
              </a:spcBef>
              <a:spcAft>
                <a:spcPts val="0"/>
              </a:spcAft>
              <a:buNone/>
            </a:pPr>
            <a:r>
              <a:rPr b="1" i="0" lang="pt-PT" sz="1100" u="none" cap="none" strike="noStrike">
                <a:latin typeface="Helvetica Neue"/>
                <a:ea typeface="Helvetica Neue"/>
                <a:cs typeface="Helvetica Neue"/>
                <a:sym typeface="Helvetica Neue"/>
              </a:rPr>
              <a:t>www.edit.com.pt</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pic>
        <p:nvPicPr>
          <p:cNvPr id="404" name="Google Shape;404;p20"/>
          <p:cNvPicPr preferRelativeResize="0"/>
          <p:nvPr/>
        </p:nvPicPr>
        <p:blipFill rotWithShape="1">
          <a:blip r:embed="rId3">
            <a:alphaModFix/>
          </a:blip>
          <a:srcRect b="0" l="0" r="0" t="0"/>
          <a:stretch/>
        </p:blipFill>
        <p:spPr>
          <a:xfrm>
            <a:off x="191379" y="155190"/>
            <a:ext cx="848428" cy="450479"/>
          </a:xfrm>
          <a:prstGeom prst="rect">
            <a:avLst/>
          </a:prstGeom>
          <a:noFill/>
          <a:ln>
            <a:noFill/>
          </a:ln>
        </p:spPr>
      </p:pic>
      <p:cxnSp>
        <p:nvCxnSpPr>
          <p:cNvPr id="405" name="Google Shape;405;p20"/>
          <p:cNvCxnSpPr/>
          <p:nvPr/>
        </p:nvCxnSpPr>
        <p:spPr>
          <a:xfrm flipH="1" rot="10800000">
            <a:off x="730166" y="599325"/>
            <a:ext cx="8191208" cy="1"/>
          </a:xfrm>
          <a:prstGeom prst="straightConnector1">
            <a:avLst/>
          </a:prstGeom>
          <a:noFill/>
          <a:ln>
            <a:noFill/>
          </a:ln>
        </p:spPr>
      </p:cxnSp>
      <p:sp>
        <p:nvSpPr>
          <p:cNvPr id="406" name="Google Shape;406;p20"/>
          <p:cNvSpPr/>
          <p:nvPr/>
        </p:nvSpPr>
        <p:spPr>
          <a:xfrm>
            <a:off x="6514726" y="114582"/>
            <a:ext cx="2423739" cy="410688"/>
          </a:xfrm>
          <a:prstGeom prst="rect">
            <a:avLst/>
          </a:prstGeom>
          <a:noFill/>
          <a:ln>
            <a:noFill/>
          </a:ln>
        </p:spPr>
        <p:txBody>
          <a:bodyPr anchorCtr="0" anchor="ctr" bIns="35700" lIns="35700" spcFirstLastPara="1" rIns="35700" wrap="square" tIns="35700">
            <a:spAutoFit/>
          </a:bodyPr>
          <a:lstStyle/>
          <a:p>
            <a:pPr indent="0" lvl="0" marL="0" marR="0" rtl="0" algn="r">
              <a:spcBef>
                <a:spcPts val="0"/>
              </a:spcBef>
              <a:spcAft>
                <a:spcPts val="0"/>
              </a:spcAft>
              <a:buNone/>
            </a:pPr>
            <a:r>
              <a:rPr b="1" lang="pt-PT" sz="1100">
                <a:latin typeface="Helvetica Neue"/>
                <a:ea typeface="Helvetica Neue"/>
                <a:cs typeface="Helvetica Neue"/>
                <a:sym typeface="Helvetica Neue"/>
              </a:rPr>
              <a:t>Data Science &amp; Business Analytics</a:t>
            </a:r>
            <a:endParaRPr/>
          </a:p>
          <a:p>
            <a:pPr indent="0" lvl="0" marL="0" marR="0" rtl="0" algn="r">
              <a:spcBef>
                <a:spcPts val="0"/>
              </a:spcBef>
              <a:spcAft>
                <a:spcPts val="0"/>
              </a:spcAft>
              <a:buNone/>
            </a:pPr>
            <a:r>
              <a:rPr lang="pt-PT" sz="1100">
                <a:solidFill>
                  <a:srgbClr val="FFE100"/>
                </a:solidFill>
                <a:latin typeface="Helvetica Neue Light"/>
                <a:ea typeface="Helvetica Neue Light"/>
                <a:cs typeface="Helvetica Neue Light"/>
                <a:sym typeface="Helvetica Neue Light"/>
              </a:rPr>
              <a:t>⎯ </a:t>
            </a:r>
            <a:r>
              <a:rPr lang="pt-PT" sz="1100">
                <a:latin typeface="Helvetica Neue Light"/>
                <a:ea typeface="Helvetica Neue Light"/>
                <a:cs typeface="Helvetica Neue Light"/>
                <a:sym typeface="Helvetica Neue Light"/>
              </a:rPr>
              <a:t>Big Data Analytics</a:t>
            </a:r>
            <a:endParaRPr sz="1100">
              <a:latin typeface="Helvetica Neue Light"/>
              <a:ea typeface="Helvetica Neue Light"/>
              <a:cs typeface="Helvetica Neue Light"/>
              <a:sym typeface="Helvetica Neue Light"/>
            </a:endParaRPr>
          </a:p>
        </p:txBody>
      </p:sp>
      <p:cxnSp>
        <p:nvCxnSpPr>
          <p:cNvPr id="407" name="Google Shape;407;p20"/>
          <p:cNvCxnSpPr/>
          <p:nvPr/>
        </p:nvCxnSpPr>
        <p:spPr>
          <a:xfrm flipH="1" rot="10800000">
            <a:off x="231284" y="6422275"/>
            <a:ext cx="8690090" cy="1"/>
          </a:xfrm>
          <a:prstGeom prst="straightConnector1">
            <a:avLst/>
          </a:prstGeom>
          <a:noFill/>
          <a:ln>
            <a:noFill/>
          </a:ln>
        </p:spPr>
      </p:cxnSp>
      <p:sp>
        <p:nvSpPr>
          <p:cNvPr id="408" name="Google Shape;408;p20"/>
          <p:cNvSpPr txBox="1"/>
          <p:nvPr>
            <p:ph type="title"/>
          </p:nvPr>
        </p:nvSpPr>
        <p:spPr>
          <a:xfrm>
            <a:off x="23703" y="1551146"/>
            <a:ext cx="2550751" cy="865357"/>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SzPts val="2400"/>
              <a:buFont typeface="Helvetica Neue Light"/>
              <a:buNone/>
            </a:pPr>
            <a:r>
              <a:rPr b="1" lang="pt-PT" sz="2400"/>
              <a:t>Cluster Computer</a:t>
            </a:r>
            <a:br>
              <a:rPr b="1" lang="pt-PT" sz="2400"/>
            </a:br>
            <a:r>
              <a:rPr b="1" lang="pt-PT" sz="2400"/>
              <a:t>(Computação Distribuída):</a:t>
            </a:r>
            <a:endParaRPr b="1" sz="2400"/>
          </a:p>
        </p:txBody>
      </p:sp>
      <p:sp>
        <p:nvSpPr>
          <p:cNvPr id="409" name="Google Shape;409;p20"/>
          <p:cNvSpPr/>
          <p:nvPr/>
        </p:nvSpPr>
        <p:spPr>
          <a:xfrm>
            <a:off x="0" y="101318"/>
            <a:ext cx="65" cy="254564"/>
          </a:xfrm>
          <a:prstGeom prst="rect">
            <a:avLst/>
          </a:prstGeom>
          <a:solidFill>
            <a:srgbClr val="F8F9FA"/>
          </a:solid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SzPts val="1800"/>
              <a:buFont typeface="Helvetica Neue Light"/>
              <a:buNone/>
            </a:pPr>
            <a:r>
              <a:t/>
            </a:r>
            <a:endParaRPr b="0" i="0" sz="1800" u="none" cap="none" strike="noStrike">
              <a:solidFill>
                <a:schemeClr val="dk1"/>
              </a:solidFill>
              <a:latin typeface="Arial"/>
              <a:ea typeface="Arial"/>
              <a:cs typeface="Arial"/>
              <a:sym typeface="Arial"/>
            </a:endParaRPr>
          </a:p>
        </p:txBody>
      </p:sp>
      <p:pic>
        <p:nvPicPr>
          <p:cNvPr id="410" name="Google Shape;410;p20"/>
          <p:cNvPicPr preferRelativeResize="0"/>
          <p:nvPr/>
        </p:nvPicPr>
        <p:blipFill rotWithShape="1">
          <a:blip r:embed="rId4">
            <a:alphaModFix/>
          </a:blip>
          <a:srcRect b="0" l="0" r="0" t="0"/>
          <a:stretch/>
        </p:blipFill>
        <p:spPr>
          <a:xfrm>
            <a:off x="3039599" y="2792506"/>
            <a:ext cx="4763441" cy="2658281"/>
          </a:xfrm>
          <a:prstGeom prst="rect">
            <a:avLst/>
          </a:prstGeom>
          <a:noFill/>
          <a:ln>
            <a:noFill/>
          </a:ln>
        </p:spPr>
      </p:pic>
      <p:sp>
        <p:nvSpPr>
          <p:cNvPr id="411" name="Google Shape;411;p20"/>
          <p:cNvSpPr txBox="1"/>
          <p:nvPr/>
        </p:nvSpPr>
        <p:spPr>
          <a:xfrm>
            <a:off x="113001" y="5956005"/>
            <a:ext cx="4937969" cy="27699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pt-PT" sz="1200" u="sng">
                <a:solidFill>
                  <a:schemeClr val="hlink"/>
                </a:solidFill>
                <a:latin typeface="Helvetica Neue Light"/>
                <a:ea typeface="Helvetica Neue Light"/>
                <a:cs typeface="Helvetica Neue Light"/>
                <a:sym typeface="Helvetica Neue Light"/>
                <a:hlinkClick r:id="rId5"/>
              </a:rPr>
              <a:t>https://www.geeksforgeeks.org/an-overview-of-cluster-computing/</a:t>
            </a:r>
            <a:endParaRPr sz="1200">
              <a:latin typeface="Helvetica Neue Light"/>
              <a:ea typeface="Helvetica Neue Light"/>
              <a:cs typeface="Helvetica Neue Light"/>
              <a:sym typeface="Helvetica Neue Light"/>
            </a:endParaRPr>
          </a:p>
        </p:txBody>
      </p:sp>
      <p:sp>
        <p:nvSpPr>
          <p:cNvPr id="412" name="Google Shape;412;p20"/>
          <p:cNvSpPr txBox="1"/>
          <p:nvPr/>
        </p:nvSpPr>
        <p:spPr>
          <a:xfrm>
            <a:off x="2695267" y="809962"/>
            <a:ext cx="6524515" cy="2015936"/>
          </a:xfrm>
          <a:prstGeom prst="rect">
            <a:avLst/>
          </a:prstGeom>
          <a:noFill/>
          <a:ln>
            <a:noFill/>
          </a:ln>
        </p:spPr>
        <p:txBody>
          <a:bodyPr anchorCtr="0" anchor="ctr" bIns="0" lIns="0" spcFirstLastPara="1" rIns="0" wrap="square" tIns="0">
            <a:spAutoFit/>
          </a:bodyPr>
          <a:lstStyle/>
          <a:p>
            <a:pPr indent="-266700" lvl="0" marL="285750" marR="0" rtl="0" algn="l">
              <a:lnSpc>
                <a:spcPct val="100000"/>
              </a:lnSpc>
              <a:spcBef>
                <a:spcPts val="0"/>
              </a:spcBef>
              <a:spcAft>
                <a:spcPts val="0"/>
              </a:spcAft>
              <a:buSzPts val="300"/>
              <a:buFont typeface="Noto Sans Symbols"/>
              <a:buNone/>
            </a:pPr>
            <a:r>
              <a:t/>
            </a:r>
            <a:endParaRPr b="1" i="0" sz="300" u="none" cap="none" strike="noStrike">
              <a:solidFill>
                <a:schemeClr val="dk1"/>
              </a:solidFill>
              <a:latin typeface="Arial"/>
              <a:ea typeface="Arial"/>
              <a:cs typeface="Arial"/>
              <a:sym typeface="Arial"/>
            </a:endParaRPr>
          </a:p>
          <a:p>
            <a:pPr indent="-209550" lvl="0" marL="285750" marR="0" rtl="0" algn="l">
              <a:lnSpc>
                <a:spcPct val="100000"/>
              </a:lnSpc>
              <a:spcBef>
                <a:spcPts val="0"/>
              </a:spcBef>
              <a:spcAft>
                <a:spcPts val="0"/>
              </a:spcAft>
              <a:buSzPts val="1200"/>
              <a:buFont typeface="Noto Sans Symbols"/>
              <a:buNone/>
            </a:pPr>
            <a:r>
              <a:t/>
            </a:r>
            <a:endParaRPr b="1" i="0" sz="1200" u="none" cap="none" strike="noStrike">
              <a:solidFill>
                <a:schemeClr val="dk1"/>
              </a:solidFill>
              <a:latin typeface="Arial"/>
              <a:ea typeface="Arial"/>
              <a:cs typeface="Arial"/>
              <a:sym typeface="Arial"/>
            </a:endParaRPr>
          </a:p>
          <a:p>
            <a:pPr indent="0" lvl="0" marL="360000" marR="0" rtl="0" algn="l">
              <a:spcBef>
                <a:spcPts val="1200"/>
              </a:spcBef>
              <a:spcAft>
                <a:spcPts val="0"/>
              </a:spcAft>
              <a:buNone/>
            </a:pPr>
            <a:r>
              <a:t/>
            </a:r>
            <a:endParaRPr i="0" sz="1800" u="none" cap="none">
              <a:solidFill>
                <a:srgbClr val="000000"/>
              </a:solidFill>
              <a:latin typeface="Helvetica Neue Light"/>
              <a:ea typeface="Helvetica Neue Light"/>
              <a:cs typeface="Helvetica Neue Light"/>
              <a:sym typeface="Helvetica Neue Light"/>
            </a:endParaRPr>
          </a:p>
          <a:p>
            <a:pPr indent="-285750" lvl="0" marL="285750" marR="0" rtl="0" algn="l">
              <a:lnSpc>
                <a:spcPct val="100000"/>
              </a:lnSpc>
              <a:spcBef>
                <a:spcPts val="0"/>
              </a:spcBef>
              <a:spcAft>
                <a:spcPts val="0"/>
              </a:spcAft>
              <a:buClr>
                <a:srgbClr val="000000"/>
              </a:buClr>
              <a:buSzPts val="1600"/>
              <a:buFont typeface="Noto Sans Symbols"/>
              <a:buChar char="▪"/>
            </a:pPr>
            <a:r>
              <a:rPr b="0" i="0" lang="pt-PT" sz="1600" u="none" cap="none" strike="noStrike">
                <a:solidFill>
                  <a:srgbClr val="000000"/>
                </a:solidFill>
                <a:latin typeface="Helvetica Neue Light"/>
                <a:ea typeface="Helvetica Neue Light"/>
                <a:cs typeface="Helvetica Neue Light"/>
                <a:sym typeface="Helvetica Neue Light"/>
              </a:rPr>
              <a:t>A computação em cluster é uma coleção de computadores conectados de maneira forte ou fraca que trabalham juntos para agir como uma entidade única. Os computadores conectados executam operações em conjunto, criando assim a ideia de um sistema único. </a:t>
            </a:r>
            <a:endParaRPr/>
          </a:p>
          <a:p>
            <a:pPr indent="0" lvl="0" marL="0" marR="0" rtl="0" algn="ctr">
              <a:lnSpc>
                <a:spcPct val="100000"/>
              </a:lnSpc>
              <a:spcBef>
                <a:spcPts val="0"/>
              </a:spcBef>
              <a:spcAft>
                <a:spcPts val="0"/>
              </a:spcAft>
              <a:buSzPts val="2400"/>
              <a:buFont typeface="Helvetica Neue Light"/>
              <a:buNone/>
            </a:pPr>
            <a:r>
              <a:t/>
            </a:r>
            <a:endParaRPr b="0" i="0" sz="2400" u="none" cap="none" strike="noStrike">
              <a:solidFill>
                <a:srgbClr val="000000"/>
              </a:solidFill>
              <a:latin typeface="Helvetica Neue Light"/>
              <a:ea typeface="Helvetica Neue Light"/>
              <a:cs typeface="Helvetica Neue Light"/>
              <a:sym typeface="Helvetica Neue Light"/>
            </a:endParaRPr>
          </a:p>
        </p:txBody>
      </p:sp>
      <p:sp>
        <p:nvSpPr>
          <p:cNvPr id="413" name="Google Shape;413;p20"/>
          <p:cNvSpPr/>
          <p:nvPr/>
        </p:nvSpPr>
        <p:spPr>
          <a:xfrm>
            <a:off x="197782" y="6523821"/>
            <a:ext cx="1420260" cy="241411"/>
          </a:xfrm>
          <a:prstGeom prst="rect">
            <a:avLst/>
          </a:prstGeom>
          <a:noFill/>
          <a:ln>
            <a:noFill/>
          </a:ln>
        </p:spPr>
        <p:txBody>
          <a:bodyPr anchorCtr="0" anchor="ctr" bIns="35700" lIns="35700" spcFirstLastPara="1" rIns="35700" wrap="square" tIns="35700">
            <a:spAutoFit/>
          </a:bodyPr>
          <a:lstStyle/>
          <a:p>
            <a:pPr indent="0" lvl="0" marL="0" marR="0" rtl="0" algn="l">
              <a:spcBef>
                <a:spcPts val="0"/>
              </a:spcBef>
              <a:spcAft>
                <a:spcPts val="0"/>
              </a:spcAft>
              <a:buNone/>
            </a:pPr>
            <a:r>
              <a:rPr b="1" lang="pt-PT" sz="1100">
                <a:latin typeface="Helvetica Neue"/>
                <a:ea typeface="Helvetica Neue"/>
                <a:cs typeface="Helvetica Neue"/>
                <a:sym typeface="Helvetica Neue"/>
              </a:rPr>
              <a:t>Davi Almeida</a:t>
            </a:r>
            <a:r>
              <a:rPr b="1" lang="pt-PT" sz="1100">
                <a:solidFill>
                  <a:srgbClr val="FFE100"/>
                </a:solidFill>
                <a:latin typeface="Helvetica Neue"/>
                <a:ea typeface="Helvetica Neue"/>
                <a:cs typeface="Helvetica Neue"/>
                <a:sym typeface="Helvetica Neue"/>
              </a:rPr>
              <a:t>⎯ </a:t>
            </a:r>
            <a:r>
              <a:rPr b="1" lang="pt-PT" sz="1100">
                <a:latin typeface="Helvetica Neue"/>
                <a:ea typeface="Helvetica Neue"/>
                <a:cs typeface="Helvetica Neue"/>
                <a:sym typeface="Helvetica Neue"/>
              </a:rPr>
              <a:t> </a:t>
            </a:r>
            <a:r>
              <a:rPr lang="pt-PT" sz="1100">
                <a:latin typeface="Helvetica Neue Light"/>
                <a:ea typeface="Helvetica Neue Light"/>
                <a:cs typeface="Helvetica Neue Light"/>
                <a:sym typeface="Helvetica Neue Light"/>
              </a:rPr>
              <a:t>2025</a:t>
            </a:r>
            <a:endParaRPr sz="1100">
              <a:latin typeface="Helvetica Neue Light"/>
              <a:ea typeface="Helvetica Neue Light"/>
              <a:cs typeface="Helvetica Neue Light"/>
              <a:sym typeface="Helvetica Neue Light"/>
            </a:endParaRPr>
          </a:p>
        </p:txBody>
      </p:sp>
      <p:sp>
        <p:nvSpPr>
          <p:cNvPr id="414" name="Google Shape;414;p20"/>
          <p:cNvSpPr/>
          <p:nvPr/>
        </p:nvSpPr>
        <p:spPr>
          <a:xfrm>
            <a:off x="7669550" y="6526250"/>
            <a:ext cx="1304100" cy="236700"/>
          </a:xfrm>
          <a:prstGeom prst="rect">
            <a:avLst/>
          </a:prstGeom>
          <a:noFill/>
          <a:ln>
            <a:noFill/>
          </a:ln>
        </p:spPr>
        <p:txBody>
          <a:bodyPr anchorCtr="0" anchor="ctr" bIns="35700" lIns="35700" spcFirstLastPara="1" rIns="35700" wrap="square" tIns="35700">
            <a:noAutofit/>
          </a:bodyPr>
          <a:lstStyle/>
          <a:p>
            <a:pPr indent="0" lvl="0" marL="0" marR="0" rtl="0" algn="l">
              <a:spcBef>
                <a:spcPts val="0"/>
              </a:spcBef>
              <a:spcAft>
                <a:spcPts val="0"/>
              </a:spcAft>
              <a:buNone/>
            </a:pPr>
            <a:r>
              <a:rPr b="1" i="0" lang="pt-PT" sz="1100" u="none" cap="none" strike="noStrike">
                <a:latin typeface="Helvetica Neue"/>
                <a:ea typeface="Helvetica Neue"/>
                <a:cs typeface="Helvetica Neue"/>
                <a:sym typeface="Helvetica Neue"/>
              </a:rPr>
              <a:t>www.edit.com.pt</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pic>
        <p:nvPicPr>
          <p:cNvPr id="419" name="Google Shape;419;p21"/>
          <p:cNvPicPr preferRelativeResize="0"/>
          <p:nvPr/>
        </p:nvPicPr>
        <p:blipFill rotWithShape="1">
          <a:blip r:embed="rId3">
            <a:alphaModFix/>
          </a:blip>
          <a:srcRect b="0" l="0" r="0" t="0"/>
          <a:stretch/>
        </p:blipFill>
        <p:spPr>
          <a:xfrm>
            <a:off x="191379" y="155190"/>
            <a:ext cx="848428" cy="450479"/>
          </a:xfrm>
          <a:prstGeom prst="rect">
            <a:avLst/>
          </a:prstGeom>
          <a:noFill/>
          <a:ln>
            <a:noFill/>
          </a:ln>
        </p:spPr>
      </p:pic>
      <p:cxnSp>
        <p:nvCxnSpPr>
          <p:cNvPr id="420" name="Google Shape;420;p21"/>
          <p:cNvCxnSpPr/>
          <p:nvPr/>
        </p:nvCxnSpPr>
        <p:spPr>
          <a:xfrm flipH="1" rot="10800000">
            <a:off x="730166" y="599325"/>
            <a:ext cx="8191208" cy="1"/>
          </a:xfrm>
          <a:prstGeom prst="straightConnector1">
            <a:avLst/>
          </a:prstGeom>
          <a:noFill/>
          <a:ln>
            <a:noFill/>
          </a:ln>
        </p:spPr>
      </p:cxnSp>
      <p:sp>
        <p:nvSpPr>
          <p:cNvPr id="421" name="Google Shape;421;p21"/>
          <p:cNvSpPr/>
          <p:nvPr/>
        </p:nvSpPr>
        <p:spPr>
          <a:xfrm>
            <a:off x="6514726" y="114582"/>
            <a:ext cx="2423739" cy="410688"/>
          </a:xfrm>
          <a:prstGeom prst="rect">
            <a:avLst/>
          </a:prstGeom>
          <a:noFill/>
          <a:ln>
            <a:noFill/>
          </a:ln>
        </p:spPr>
        <p:txBody>
          <a:bodyPr anchorCtr="0" anchor="ctr" bIns="35700" lIns="35700" spcFirstLastPara="1" rIns="35700" wrap="square" tIns="35700">
            <a:spAutoFit/>
          </a:bodyPr>
          <a:lstStyle/>
          <a:p>
            <a:pPr indent="0" lvl="0" marL="0" marR="0" rtl="0" algn="r">
              <a:spcBef>
                <a:spcPts val="0"/>
              </a:spcBef>
              <a:spcAft>
                <a:spcPts val="0"/>
              </a:spcAft>
              <a:buNone/>
            </a:pPr>
            <a:r>
              <a:rPr b="1" lang="pt-PT" sz="1100">
                <a:latin typeface="Helvetica Neue"/>
                <a:ea typeface="Helvetica Neue"/>
                <a:cs typeface="Helvetica Neue"/>
                <a:sym typeface="Helvetica Neue"/>
              </a:rPr>
              <a:t>Data Science &amp; Business Analytics</a:t>
            </a:r>
            <a:endParaRPr/>
          </a:p>
          <a:p>
            <a:pPr indent="0" lvl="0" marL="0" marR="0" rtl="0" algn="r">
              <a:spcBef>
                <a:spcPts val="0"/>
              </a:spcBef>
              <a:spcAft>
                <a:spcPts val="0"/>
              </a:spcAft>
              <a:buNone/>
            </a:pPr>
            <a:r>
              <a:rPr lang="pt-PT" sz="1100">
                <a:solidFill>
                  <a:srgbClr val="FFE100"/>
                </a:solidFill>
                <a:latin typeface="Helvetica Neue Light"/>
                <a:ea typeface="Helvetica Neue Light"/>
                <a:cs typeface="Helvetica Neue Light"/>
                <a:sym typeface="Helvetica Neue Light"/>
              </a:rPr>
              <a:t>⎯ </a:t>
            </a:r>
            <a:r>
              <a:rPr lang="pt-PT" sz="1100">
                <a:latin typeface="Helvetica Neue Light"/>
                <a:ea typeface="Helvetica Neue Light"/>
                <a:cs typeface="Helvetica Neue Light"/>
                <a:sym typeface="Helvetica Neue Light"/>
              </a:rPr>
              <a:t>Big Data Analytics</a:t>
            </a:r>
            <a:endParaRPr sz="1100">
              <a:latin typeface="Helvetica Neue Light"/>
              <a:ea typeface="Helvetica Neue Light"/>
              <a:cs typeface="Helvetica Neue Light"/>
              <a:sym typeface="Helvetica Neue Light"/>
            </a:endParaRPr>
          </a:p>
        </p:txBody>
      </p:sp>
      <p:cxnSp>
        <p:nvCxnSpPr>
          <p:cNvPr id="422" name="Google Shape;422;p21"/>
          <p:cNvCxnSpPr/>
          <p:nvPr/>
        </p:nvCxnSpPr>
        <p:spPr>
          <a:xfrm flipH="1" rot="10800000">
            <a:off x="231284" y="6422275"/>
            <a:ext cx="8690090" cy="1"/>
          </a:xfrm>
          <a:prstGeom prst="straightConnector1">
            <a:avLst/>
          </a:prstGeom>
          <a:noFill/>
          <a:ln>
            <a:noFill/>
          </a:ln>
        </p:spPr>
      </p:cxnSp>
      <p:sp>
        <p:nvSpPr>
          <p:cNvPr id="423" name="Google Shape;423;p21"/>
          <p:cNvSpPr txBox="1"/>
          <p:nvPr>
            <p:ph type="title"/>
          </p:nvPr>
        </p:nvSpPr>
        <p:spPr>
          <a:xfrm>
            <a:off x="598925" y="943074"/>
            <a:ext cx="7952892" cy="498731"/>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SzPts val="5600"/>
              <a:buFont typeface="Helvetica Neue Light"/>
              <a:buNone/>
            </a:pPr>
            <a:r>
              <a:rPr lang="pt-PT"/>
              <a:t>Big Data Timeline</a:t>
            </a:r>
            <a:endParaRPr/>
          </a:p>
        </p:txBody>
      </p:sp>
      <p:grpSp>
        <p:nvGrpSpPr>
          <p:cNvPr id="424" name="Google Shape;424;p21"/>
          <p:cNvGrpSpPr/>
          <p:nvPr/>
        </p:nvGrpSpPr>
        <p:grpSpPr>
          <a:xfrm>
            <a:off x="606849" y="2220292"/>
            <a:ext cx="1753876" cy="1829550"/>
            <a:chOff x="606849" y="1203350"/>
            <a:chExt cx="1753876" cy="1829550"/>
          </a:xfrm>
        </p:grpSpPr>
        <p:sp>
          <p:nvSpPr>
            <p:cNvPr id="425" name="Google Shape;425;p21"/>
            <p:cNvSpPr/>
            <p:nvPr/>
          </p:nvSpPr>
          <p:spPr>
            <a:xfrm>
              <a:off x="1912750" y="1382375"/>
              <a:ext cx="230100" cy="1119800"/>
            </a:xfrm>
            <a:custGeom>
              <a:rect b="b" l="l" r="r" t="t"/>
              <a:pathLst>
                <a:path extrusionOk="0" h="44792" w="9204">
                  <a:moveTo>
                    <a:pt x="0" y="1"/>
                  </a:moveTo>
                  <a:lnTo>
                    <a:pt x="0" y="33291"/>
                  </a:lnTo>
                  <a:cubicBezTo>
                    <a:pt x="0" y="38244"/>
                    <a:pt x="2810" y="42649"/>
                    <a:pt x="7096" y="44792"/>
                  </a:cubicBezTo>
                  <a:lnTo>
                    <a:pt x="9204" y="44792"/>
                  </a:lnTo>
                  <a:lnTo>
                    <a:pt x="9204" y="43328"/>
                  </a:lnTo>
                  <a:cubicBezTo>
                    <a:pt x="5025" y="41804"/>
                    <a:pt x="2179" y="37827"/>
                    <a:pt x="2179" y="33291"/>
                  </a:cubicBezTo>
                  <a:lnTo>
                    <a:pt x="2179" y="1"/>
                  </a:lnTo>
                  <a:close/>
                </a:path>
              </a:pathLst>
            </a:custGeom>
            <a:solidFill>
              <a:srgbClr val="4949E7"/>
            </a:solidFill>
            <a:ln>
              <a:noFill/>
            </a:ln>
          </p:spPr>
          <p:txBody>
            <a:bodyPr anchorCtr="0" anchor="ctr" bIns="91425" lIns="91425" spcFirstLastPara="1" rIns="91425" wrap="square" tIns="91425">
              <a:noAutofit/>
            </a:bodyPr>
            <a:lstStyle/>
            <a:p>
              <a:pPr indent="0" lvl="0" marL="0" marR="0" rtl="0" algn="l">
                <a:spcBef>
                  <a:spcPts val="0"/>
                </a:spcBef>
                <a:spcAft>
                  <a:spcPts val="0"/>
                </a:spcAft>
                <a:buSzPts val="2400"/>
                <a:buFont typeface="Helvetica Neue Light"/>
                <a:buNone/>
              </a:pPr>
              <a:r>
                <a:t/>
              </a:r>
              <a:endParaRPr sz="2400">
                <a:latin typeface="Helvetica Neue Light"/>
                <a:ea typeface="Helvetica Neue Light"/>
                <a:cs typeface="Helvetica Neue Light"/>
                <a:sym typeface="Helvetica Neue Light"/>
              </a:endParaRPr>
            </a:p>
          </p:txBody>
        </p:sp>
        <p:sp>
          <p:nvSpPr>
            <p:cNvPr id="426" name="Google Shape;426;p21"/>
            <p:cNvSpPr/>
            <p:nvPr/>
          </p:nvSpPr>
          <p:spPr>
            <a:xfrm>
              <a:off x="1192125" y="2443825"/>
              <a:ext cx="1134375" cy="589075"/>
            </a:xfrm>
            <a:custGeom>
              <a:rect b="b" l="l" r="r" t="t"/>
              <a:pathLst>
                <a:path extrusionOk="0" h="23563" w="45375">
                  <a:moveTo>
                    <a:pt x="0" y="0"/>
                  </a:moveTo>
                  <a:lnTo>
                    <a:pt x="0" y="23563"/>
                  </a:lnTo>
                  <a:lnTo>
                    <a:pt x="33599" y="23563"/>
                  </a:lnTo>
                  <a:cubicBezTo>
                    <a:pt x="40100" y="23563"/>
                    <a:pt x="45375" y="18288"/>
                    <a:pt x="45375" y="11788"/>
                  </a:cubicBezTo>
                  <a:cubicBezTo>
                    <a:pt x="45375" y="5275"/>
                    <a:pt x="40100" y="0"/>
                    <a:pt x="33599" y="0"/>
                  </a:cubicBezTo>
                  <a:close/>
                </a:path>
              </a:pathLst>
            </a:custGeom>
            <a:solidFill>
              <a:srgbClr val="4949E7"/>
            </a:solidFill>
            <a:ln>
              <a:noFill/>
            </a:ln>
          </p:spPr>
          <p:txBody>
            <a:bodyPr anchorCtr="0" anchor="ctr" bIns="91425" lIns="91425" spcFirstLastPara="1" rIns="91425" wrap="square" tIns="91425">
              <a:noAutofit/>
            </a:bodyPr>
            <a:lstStyle/>
            <a:p>
              <a:pPr indent="0" lvl="0" marL="0" marR="0" rtl="0" algn="ctr">
                <a:spcBef>
                  <a:spcPts val="0"/>
                </a:spcBef>
                <a:spcAft>
                  <a:spcPts val="0"/>
                </a:spcAft>
                <a:buClr>
                  <a:srgbClr val="FFFFFF"/>
                </a:buClr>
                <a:buSzPts val="1700"/>
                <a:buFont typeface="Fira Sans Extra Condensed"/>
                <a:buNone/>
              </a:pPr>
              <a:r>
                <a:rPr lang="pt-PT" sz="1700">
                  <a:solidFill>
                    <a:srgbClr val="FFFFFF"/>
                  </a:solidFill>
                  <a:latin typeface="Fira Sans Extra Condensed"/>
                  <a:ea typeface="Fira Sans Extra Condensed"/>
                  <a:cs typeface="Fira Sans Extra Condensed"/>
                  <a:sym typeface="Fira Sans Extra Condensed"/>
                </a:rPr>
                <a:t>2003 - 2004</a:t>
              </a:r>
              <a:endParaRPr sz="1700">
                <a:solidFill>
                  <a:srgbClr val="FFFFFF"/>
                </a:solidFill>
                <a:latin typeface="Fira Sans Extra Condensed"/>
                <a:ea typeface="Fira Sans Extra Condensed"/>
                <a:cs typeface="Fira Sans Extra Condensed"/>
                <a:sym typeface="Fira Sans Extra Condensed"/>
              </a:endParaRPr>
            </a:p>
          </p:txBody>
        </p:sp>
        <p:sp>
          <p:nvSpPr>
            <p:cNvPr id="427" name="Google Shape;427;p21"/>
            <p:cNvSpPr/>
            <p:nvPr/>
          </p:nvSpPr>
          <p:spPr>
            <a:xfrm>
              <a:off x="2140450" y="1450250"/>
              <a:ext cx="150050" cy="150050"/>
            </a:xfrm>
            <a:custGeom>
              <a:rect b="b" l="l" r="r" t="t"/>
              <a:pathLst>
                <a:path extrusionOk="0" h="6002" w="6002">
                  <a:moveTo>
                    <a:pt x="3001" y="536"/>
                  </a:moveTo>
                  <a:cubicBezTo>
                    <a:pt x="4358" y="536"/>
                    <a:pt x="5465" y="1643"/>
                    <a:pt x="5465" y="3001"/>
                  </a:cubicBezTo>
                  <a:cubicBezTo>
                    <a:pt x="5465" y="4370"/>
                    <a:pt x="4358" y="5465"/>
                    <a:pt x="3001" y="5465"/>
                  </a:cubicBezTo>
                  <a:cubicBezTo>
                    <a:pt x="1643" y="5465"/>
                    <a:pt x="536" y="4370"/>
                    <a:pt x="536" y="3001"/>
                  </a:cubicBezTo>
                  <a:cubicBezTo>
                    <a:pt x="536" y="1643"/>
                    <a:pt x="1643" y="536"/>
                    <a:pt x="3001" y="536"/>
                  </a:cubicBezTo>
                  <a:close/>
                  <a:moveTo>
                    <a:pt x="3001" y="0"/>
                  </a:moveTo>
                  <a:cubicBezTo>
                    <a:pt x="1346" y="0"/>
                    <a:pt x="0" y="1346"/>
                    <a:pt x="0" y="3001"/>
                  </a:cubicBezTo>
                  <a:cubicBezTo>
                    <a:pt x="0" y="4656"/>
                    <a:pt x="1346" y="6001"/>
                    <a:pt x="3001" y="6001"/>
                  </a:cubicBezTo>
                  <a:cubicBezTo>
                    <a:pt x="4656" y="6001"/>
                    <a:pt x="6001" y="4656"/>
                    <a:pt x="6001" y="3001"/>
                  </a:cubicBezTo>
                  <a:cubicBezTo>
                    <a:pt x="6001" y="1346"/>
                    <a:pt x="4656" y="0"/>
                    <a:pt x="3001" y="0"/>
                  </a:cubicBezTo>
                  <a:close/>
                </a:path>
              </a:pathLst>
            </a:custGeom>
            <a:solidFill>
              <a:srgbClr val="869FB2"/>
            </a:solidFill>
            <a:ln>
              <a:noFill/>
            </a:ln>
          </p:spPr>
          <p:txBody>
            <a:bodyPr anchorCtr="0" anchor="ctr" bIns="91425" lIns="91425" spcFirstLastPara="1" rIns="91425" wrap="square" tIns="91425">
              <a:noAutofit/>
            </a:bodyPr>
            <a:lstStyle/>
            <a:p>
              <a:pPr indent="0" lvl="0" marL="0" marR="0" rtl="0" algn="l">
                <a:spcBef>
                  <a:spcPts val="0"/>
                </a:spcBef>
                <a:spcAft>
                  <a:spcPts val="0"/>
                </a:spcAft>
                <a:buSzPts val="2400"/>
                <a:buFont typeface="Helvetica Neue Light"/>
                <a:buNone/>
              </a:pPr>
              <a:r>
                <a:t/>
              </a:r>
              <a:endParaRPr sz="2400">
                <a:latin typeface="Helvetica Neue Light"/>
                <a:ea typeface="Helvetica Neue Light"/>
                <a:cs typeface="Helvetica Neue Light"/>
                <a:sym typeface="Helvetica Neue Light"/>
              </a:endParaRPr>
            </a:p>
          </p:txBody>
        </p:sp>
        <p:sp>
          <p:nvSpPr>
            <p:cNvPr id="428" name="Google Shape;428;p21"/>
            <p:cNvSpPr/>
            <p:nvPr/>
          </p:nvSpPr>
          <p:spPr>
            <a:xfrm>
              <a:off x="2070200" y="1382375"/>
              <a:ext cx="290525" cy="286075"/>
            </a:xfrm>
            <a:custGeom>
              <a:rect b="b" l="l" r="r" t="t"/>
              <a:pathLst>
                <a:path extrusionOk="0" h="11443" w="11621">
                  <a:moveTo>
                    <a:pt x="7085" y="596"/>
                  </a:moveTo>
                  <a:cubicBezTo>
                    <a:pt x="7335" y="656"/>
                    <a:pt x="7573" y="739"/>
                    <a:pt x="7799" y="834"/>
                  </a:cubicBezTo>
                  <a:lnTo>
                    <a:pt x="7799" y="929"/>
                  </a:lnTo>
                  <a:cubicBezTo>
                    <a:pt x="7751" y="1846"/>
                    <a:pt x="7728" y="2418"/>
                    <a:pt x="8049" y="2644"/>
                  </a:cubicBezTo>
                  <a:cubicBezTo>
                    <a:pt x="8144" y="2715"/>
                    <a:pt x="8263" y="2751"/>
                    <a:pt x="8406" y="2751"/>
                  </a:cubicBezTo>
                  <a:cubicBezTo>
                    <a:pt x="8752" y="2751"/>
                    <a:pt x="9252" y="2549"/>
                    <a:pt x="9776" y="2346"/>
                  </a:cubicBezTo>
                  <a:lnTo>
                    <a:pt x="9847" y="2322"/>
                  </a:lnTo>
                  <a:cubicBezTo>
                    <a:pt x="10014" y="2513"/>
                    <a:pt x="10157" y="2715"/>
                    <a:pt x="10287" y="2930"/>
                  </a:cubicBezTo>
                  <a:lnTo>
                    <a:pt x="10252" y="2977"/>
                  </a:lnTo>
                  <a:cubicBezTo>
                    <a:pt x="9668" y="3692"/>
                    <a:pt x="9311" y="4156"/>
                    <a:pt x="9430" y="4549"/>
                  </a:cubicBezTo>
                  <a:cubicBezTo>
                    <a:pt x="9549" y="4918"/>
                    <a:pt x="10097" y="5073"/>
                    <a:pt x="10978" y="5299"/>
                  </a:cubicBezTo>
                  <a:lnTo>
                    <a:pt x="11073" y="5335"/>
                  </a:lnTo>
                  <a:cubicBezTo>
                    <a:pt x="11085" y="5454"/>
                    <a:pt x="11097" y="5585"/>
                    <a:pt x="11097" y="5716"/>
                  </a:cubicBezTo>
                  <a:cubicBezTo>
                    <a:pt x="11097" y="5859"/>
                    <a:pt x="11085" y="5978"/>
                    <a:pt x="11073" y="6109"/>
                  </a:cubicBezTo>
                  <a:lnTo>
                    <a:pt x="10954" y="6144"/>
                  </a:lnTo>
                  <a:cubicBezTo>
                    <a:pt x="10085" y="6371"/>
                    <a:pt x="9549" y="6525"/>
                    <a:pt x="9430" y="6894"/>
                  </a:cubicBezTo>
                  <a:cubicBezTo>
                    <a:pt x="9311" y="7275"/>
                    <a:pt x="9656" y="7740"/>
                    <a:pt x="10252" y="8466"/>
                  </a:cubicBezTo>
                  <a:lnTo>
                    <a:pt x="10287" y="8514"/>
                  </a:lnTo>
                  <a:cubicBezTo>
                    <a:pt x="10157" y="8716"/>
                    <a:pt x="10014" y="8930"/>
                    <a:pt x="9847" y="9121"/>
                  </a:cubicBezTo>
                  <a:lnTo>
                    <a:pt x="9787" y="9097"/>
                  </a:lnTo>
                  <a:cubicBezTo>
                    <a:pt x="9264" y="8895"/>
                    <a:pt x="8763" y="8692"/>
                    <a:pt x="8406" y="8692"/>
                  </a:cubicBezTo>
                  <a:cubicBezTo>
                    <a:pt x="8263" y="8692"/>
                    <a:pt x="8144" y="8728"/>
                    <a:pt x="8049" y="8799"/>
                  </a:cubicBezTo>
                  <a:cubicBezTo>
                    <a:pt x="7728" y="9026"/>
                    <a:pt x="7751" y="9597"/>
                    <a:pt x="7799" y="10514"/>
                  </a:cubicBezTo>
                  <a:lnTo>
                    <a:pt x="7799" y="10609"/>
                  </a:lnTo>
                  <a:cubicBezTo>
                    <a:pt x="7573" y="10704"/>
                    <a:pt x="7335" y="10776"/>
                    <a:pt x="7085" y="10835"/>
                  </a:cubicBezTo>
                  <a:lnTo>
                    <a:pt x="7073" y="10812"/>
                  </a:lnTo>
                  <a:cubicBezTo>
                    <a:pt x="6561" y="10014"/>
                    <a:pt x="6227" y="9526"/>
                    <a:pt x="5811" y="9526"/>
                  </a:cubicBezTo>
                  <a:cubicBezTo>
                    <a:pt x="5406" y="9526"/>
                    <a:pt x="5073" y="10002"/>
                    <a:pt x="4572" y="10788"/>
                  </a:cubicBezTo>
                  <a:lnTo>
                    <a:pt x="4537" y="10835"/>
                  </a:lnTo>
                  <a:cubicBezTo>
                    <a:pt x="4299" y="10776"/>
                    <a:pt x="4061" y="10704"/>
                    <a:pt x="3822" y="10609"/>
                  </a:cubicBezTo>
                  <a:lnTo>
                    <a:pt x="3822" y="10526"/>
                  </a:lnTo>
                  <a:cubicBezTo>
                    <a:pt x="3882" y="9597"/>
                    <a:pt x="3894" y="9026"/>
                    <a:pt x="3584" y="8799"/>
                  </a:cubicBezTo>
                  <a:cubicBezTo>
                    <a:pt x="3489" y="8728"/>
                    <a:pt x="3370" y="8692"/>
                    <a:pt x="3215" y="8692"/>
                  </a:cubicBezTo>
                  <a:cubicBezTo>
                    <a:pt x="2870" y="8692"/>
                    <a:pt x="2370" y="8883"/>
                    <a:pt x="1846" y="9097"/>
                  </a:cubicBezTo>
                  <a:lnTo>
                    <a:pt x="1786" y="9121"/>
                  </a:lnTo>
                  <a:cubicBezTo>
                    <a:pt x="1620" y="8930"/>
                    <a:pt x="1477" y="8728"/>
                    <a:pt x="1334" y="8514"/>
                  </a:cubicBezTo>
                  <a:lnTo>
                    <a:pt x="1382" y="8454"/>
                  </a:lnTo>
                  <a:cubicBezTo>
                    <a:pt x="1965" y="7740"/>
                    <a:pt x="2322" y="7275"/>
                    <a:pt x="2191" y="6894"/>
                  </a:cubicBezTo>
                  <a:cubicBezTo>
                    <a:pt x="2072" y="6525"/>
                    <a:pt x="1536" y="6371"/>
                    <a:pt x="667" y="6144"/>
                  </a:cubicBezTo>
                  <a:lnTo>
                    <a:pt x="548" y="6109"/>
                  </a:lnTo>
                  <a:cubicBezTo>
                    <a:pt x="536" y="5978"/>
                    <a:pt x="536" y="5847"/>
                    <a:pt x="536" y="5716"/>
                  </a:cubicBezTo>
                  <a:cubicBezTo>
                    <a:pt x="536" y="5585"/>
                    <a:pt x="536" y="5454"/>
                    <a:pt x="548" y="5335"/>
                  </a:cubicBezTo>
                  <a:lnTo>
                    <a:pt x="655" y="5299"/>
                  </a:lnTo>
                  <a:cubicBezTo>
                    <a:pt x="1536" y="5073"/>
                    <a:pt x="2072" y="4918"/>
                    <a:pt x="2203" y="4537"/>
                  </a:cubicBezTo>
                  <a:cubicBezTo>
                    <a:pt x="2322" y="4156"/>
                    <a:pt x="1965" y="3704"/>
                    <a:pt x="1370" y="2977"/>
                  </a:cubicBezTo>
                  <a:lnTo>
                    <a:pt x="1334" y="2930"/>
                  </a:lnTo>
                  <a:cubicBezTo>
                    <a:pt x="1465" y="2715"/>
                    <a:pt x="1620" y="2513"/>
                    <a:pt x="1786" y="2322"/>
                  </a:cubicBezTo>
                  <a:lnTo>
                    <a:pt x="1858" y="2346"/>
                  </a:lnTo>
                  <a:cubicBezTo>
                    <a:pt x="2382" y="2549"/>
                    <a:pt x="2870" y="2751"/>
                    <a:pt x="3215" y="2751"/>
                  </a:cubicBezTo>
                  <a:cubicBezTo>
                    <a:pt x="3370" y="2751"/>
                    <a:pt x="3489" y="2715"/>
                    <a:pt x="3584" y="2644"/>
                  </a:cubicBezTo>
                  <a:cubicBezTo>
                    <a:pt x="3894" y="2418"/>
                    <a:pt x="3882" y="1834"/>
                    <a:pt x="3822" y="918"/>
                  </a:cubicBezTo>
                  <a:lnTo>
                    <a:pt x="3822" y="834"/>
                  </a:lnTo>
                  <a:cubicBezTo>
                    <a:pt x="4049" y="739"/>
                    <a:pt x="4287" y="656"/>
                    <a:pt x="4537" y="596"/>
                  </a:cubicBezTo>
                  <a:lnTo>
                    <a:pt x="4561" y="632"/>
                  </a:lnTo>
                  <a:cubicBezTo>
                    <a:pt x="5073" y="1429"/>
                    <a:pt x="5406" y="1918"/>
                    <a:pt x="5811" y="1918"/>
                  </a:cubicBezTo>
                  <a:cubicBezTo>
                    <a:pt x="6227" y="1918"/>
                    <a:pt x="6561" y="1418"/>
                    <a:pt x="7085" y="608"/>
                  </a:cubicBezTo>
                  <a:lnTo>
                    <a:pt x="7085" y="596"/>
                  </a:lnTo>
                  <a:close/>
                  <a:moveTo>
                    <a:pt x="4787" y="1"/>
                  </a:moveTo>
                  <a:lnTo>
                    <a:pt x="4608" y="36"/>
                  </a:lnTo>
                  <a:cubicBezTo>
                    <a:pt x="4203" y="120"/>
                    <a:pt x="3810" y="251"/>
                    <a:pt x="3441" y="417"/>
                  </a:cubicBezTo>
                  <a:lnTo>
                    <a:pt x="3275" y="501"/>
                  </a:lnTo>
                  <a:lnTo>
                    <a:pt x="3299" y="941"/>
                  </a:lnTo>
                  <a:cubicBezTo>
                    <a:pt x="3322" y="1370"/>
                    <a:pt x="3358" y="2084"/>
                    <a:pt x="3275" y="2203"/>
                  </a:cubicBezTo>
                  <a:cubicBezTo>
                    <a:pt x="3275" y="2203"/>
                    <a:pt x="3263" y="2215"/>
                    <a:pt x="3215" y="2215"/>
                  </a:cubicBezTo>
                  <a:cubicBezTo>
                    <a:pt x="2977" y="2215"/>
                    <a:pt x="2477" y="2025"/>
                    <a:pt x="2048" y="1846"/>
                  </a:cubicBezTo>
                  <a:lnTo>
                    <a:pt x="1632" y="1691"/>
                  </a:lnTo>
                  <a:lnTo>
                    <a:pt x="1501" y="1822"/>
                  </a:lnTo>
                  <a:cubicBezTo>
                    <a:pt x="1227" y="2144"/>
                    <a:pt x="977" y="2477"/>
                    <a:pt x="786" y="2823"/>
                  </a:cubicBezTo>
                  <a:lnTo>
                    <a:pt x="691" y="2977"/>
                  </a:lnTo>
                  <a:lnTo>
                    <a:pt x="965" y="3311"/>
                  </a:lnTo>
                  <a:cubicBezTo>
                    <a:pt x="1239" y="3656"/>
                    <a:pt x="1703" y="4216"/>
                    <a:pt x="1691" y="4370"/>
                  </a:cubicBezTo>
                  <a:cubicBezTo>
                    <a:pt x="1608" y="4501"/>
                    <a:pt x="929" y="4680"/>
                    <a:pt x="524" y="4787"/>
                  </a:cubicBezTo>
                  <a:lnTo>
                    <a:pt x="60" y="4906"/>
                  </a:lnTo>
                  <a:lnTo>
                    <a:pt x="36" y="5097"/>
                  </a:lnTo>
                  <a:cubicBezTo>
                    <a:pt x="12" y="5299"/>
                    <a:pt x="0" y="5513"/>
                    <a:pt x="0" y="5716"/>
                  </a:cubicBezTo>
                  <a:cubicBezTo>
                    <a:pt x="0" y="5930"/>
                    <a:pt x="12" y="6144"/>
                    <a:pt x="36" y="6347"/>
                  </a:cubicBezTo>
                  <a:lnTo>
                    <a:pt x="60" y="6525"/>
                  </a:lnTo>
                  <a:lnTo>
                    <a:pt x="536" y="6656"/>
                  </a:lnTo>
                  <a:cubicBezTo>
                    <a:pt x="929" y="6763"/>
                    <a:pt x="1608" y="6942"/>
                    <a:pt x="1691" y="7049"/>
                  </a:cubicBezTo>
                  <a:cubicBezTo>
                    <a:pt x="1703" y="7216"/>
                    <a:pt x="1239" y="7787"/>
                    <a:pt x="965" y="8121"/>
                  </a:cubicBezTo>
                  <a:lnTo>
                    <a:pt x="691" y="8466"/>
                  </a:lnTo>
                  <a:lnTo>
                    <a:pt x="786" y="8621"/>
                  </a:lnTo>
                  <a:cubicBezTo>
                    <a:pt x="989" y="8978"/>
                    <a:pt x="1239" y="9311"/>
                    <a:pt x="1513" y="9621"/>
                  </a:cubicBezTo>
                  <a:lnTo>
                    <a:pt x="1632" y="9752"/>
                  </a:lnTo>
                  <a:lnTo>
                    <a:pt x="2036" y="9585"/>
                  </a:lnTo>
                  <a:cubicBezTo>
                    <a:pt x="2477" y="9419"/>
                    <a:pt x="2977" y="9228"/>
                    <a:pt x="3215" y="9228"/>
                  </a:cubicBezTo>
                  <a:lnTo>
                    <a:pt x="3263" y="9228"/>
                  </a:lnTo>
                  <a:cubicBezTo>
                    <a:pt x="3358" y="9383"/>
                    <a:pt x="3322" y="10073"/>
                    <a:pt x="3299" y="10490"/>
                  </a:cubicBezTo>
                  <a:lnTo>
                    <a:pt x="3275" y="10943"/>
                  </a:lnTo>
                  <a:lnTo>
                    <a:pt x="3441" y="11026"/>
                  </a:lnTo>
                  <a:cubicBezTo>
                    <a:pt x="3822" y="11193"/>
                    <a:pt x="4215" y="11324"/>
                    <a:pt x="4608" y="11407"/>
                  </a:cubicBezTo>
                  <a:lnTo>
                    <a:pt x="4787" y="11443"/>
                  </a:lnTo>
                  <a:lnTo>
                    <a:pt x="5025" y="11074"/>
                  </a:lnTo>
                  <a:cubicBezTo>
                    <a:pt x="5251" y="10704"/>
                    <a:pt x="5656" y="10097"/>
                    <a:pt x="5811" y="10050"/>
                  </a:cubicBezTo>
                  <a:cubicBezTo>
                    <a:pt x="5977" y="10097"/>
                    <a:pt x="6394" y="10752"/>
                    <a:pt x="6620" y="11109"/>
                  </a:cubicBezTo>
                  <a:lnTo>
                    <a:pt x="6847" y="11443"/>
                  </a:lnTo>
                  <a:lnTo>
                    <a:pt x="7025" y="11407"/>
                  </a:lnTo>
                  <a:cubicBezTo>
                    <a:pt x="7418" y="11324"/>
                    <a:pt x="7811" y="11193"/>
                    <a:pt x="8192" y="11026"/>
                  </a:cubicBezTo>
                  <a:lnTo>
                    <a:pt x="8359" y="10954"/>
                  </a:lnTo>
                  <a:lnTo>
                    <a:pt x="8335" y="10490"/>
                  </a:lnTo>
                  <a:cubicBezTo>
                    <a:pt x="8311" y="10062"/>
                    <a:pt x="8263" y="9359"/>
                    <a:pt x="8359" y="9228"/>
                  </a:cubicBezTo>
                  <a:lnTo>
                    <a:pt x="8406" y="9228"/>
                  </a:lnTo>
                  <a:cubicBezTo>
                    <a:pt x="8656" y="9228"/>
                    <a:pt x="9156" y="9419"/>
                    <a:pt x="9597" y="9597"/>
                  </a:cubicBezTo>
                  <a:lnTo>
                    <a:pt x="10002" y="9752"/>
                  </a:lnTo>
                  <a:lnTo>
                    <a:pt x="10121" y="9621"/>
                  </a:lnTo>
                  <a:cubicBezTo>
                    <a:pt x="10407" y="9300"/>
                    <a:pt x="10645" y="8966"/>
                    <a:pt x="10847" y="8621"/>
                  </a:cubicBezTo>
                  <a:lnTo>
                    <a:pt x="10942" y="8466"/>
                  </a:lnTo>
                  <a:lnTo>
                    <a:pt x="10668" y="8121"/>
                  </a:lnTo>
                  <a:cubicBezTo>
                    <a:pt x="10383" y="7787"/>
                    <a:pt x="9930" y="7216"/>
                    <a:pt x="9930" y="7073"/>
                  </a:cubicBezTo>
                  <a:cubicBezTo>
                    <a:pt x="10026" y="6942"/>
                    <a:pt x="10692" y="6763"/>
                    <a:pt x="11097" y="6656"/>
                  </a:cubicBezTo>
                  <a:lnTo>
                    <a:pt x="11573" y="6525"/>
                  </a:lnTo>
                  <a:lnTo>
                    <a:pt x="11597" y="6347"/>
                  </a:lnTo>
                  <a:cubicBezTo>
                    <a:pt x="11609" y="6144"/>
                    <a:pt x="11621" y="5942"/>
                    <a:pt x="11621" y="5716"/>
                  </a:cubicBezTo>
                  <a:cubicBezTo>
                    <a:pt x="11621" y="5501"/>
                    <a:pt x="11609" y="5299"/>
                    <a:pt x="11597" y="5097"/>
                  </a:cubicBezTo>
                  <a:lnTo>
                    <a:pt x="11573" y="4906"/>
                  </a:lnTo>
                  <a:lnTo>
                    <a:pt x="11109" y="4787"/>
                  </a:lnTo>
                  <a:cubicBezTo>
                    <a:pt x="10704" y="4680"/>
                    <a:pt x="10026" y="4501"/>
                    <a:pt x="9942" y="4394"/>
                  </a:cubicBezTo>
                  <a:cubicBezTo>
                    <a:pt x="9930" y="4216"/>
                    <a:pt x="10395" y="3644"/>
                    <a:pt x="10668" y="3311"/>
                  </a:cubicBezTo>
                  <a:lnTo>
                    <a:pt x="10942" y="2977"/>
                  </a:lnTo>
                  <a:lnTo>
                    <a:pt x="10847" y="2823"/>
                  </a:lnTo>
                  <a:cubicBezTo>
                    <a:pt x="10645" y="2477"/>
                    <a:pt x="10407" y="2144"/>
                    <a:pt x="10121" y="1822"/>
                  </a:cubicBezTo>
                  <a:lnTo>
                    <a:pt x="10002" y="1691"/>
                  </a:lnTo>
                  <a:lnTo>
                    <a:pt x="9585" y="1846"/>
                  </a:lnTo>
                  <a:cubicBezTo>
                    <a:pt x="9144" y="2025"/>
                    <a:pt x="8656" y="2215"/>
                    <a:pt x="8406" y="2215"/>
                  </a:cubicBezTo>
                  <a:lnTo>
                    <a:pt x="8371" y="2215"/>
                  </a:lnTo>
                  <a:cubicBezTo>
                    <a:pt x="8263" y="2061"/>
                    <a:pt x="8311" y="1370"/>
                    <a:pt x="8335" y="953"/>
                  </a:cubicBezTo>
                  <a:lnTo>
                    <a:pt x="8359" y="489"/>
                  </a:lnTo>
                  <a:lnTo>
                    <a:pt x="8192" y="417"/>
                  </a:lnTo>
                  <a:cubicBezTo>
                    <a:pt x="7811" y="251"/>
                    <a:pt x="7418" y="120"/>
                    <a:pt x="7025" y="36"/>
                  </a:cubicBezTo>
                  <a:lnTo>
                    <a:pt x="6847" y="1"/>
                  </a:lnTo>
                  <a:lnTo>
                    <a:pt x="6632" y="322"/>
                  </a:lnTo>
                  <a:cubicBezTo>
                    <a:pt x="6406" y="679"/>
                    <a:pt x="5977" y="1346"/>
                    <a:pt x="5823" y="1382"/>
                  </a:cubicBezTo>
                  <a:cubicBezTo>
                    <a:pt x="5644" y="1346"/>
                    <a:pt x="5251" y="715"/>
                    <a:pt x="5013" y="346"/>
                  </a:cubicBezTo>
                  <a:lnTo>
                    <a:pt x="4787" y="1"/>
                  </a:lnTo>
                  <a:close/>
                </a:path>
              </a:pathLst>
            </a:custGeom>
            <a:solidFill>
              <a:srgbClr val="869FB2"/>
            </a:solidFill>
            <a:ln>
              <a:noFill/>
            </a:ln>
          </p:spPr>
          <p:txBody>
            <a:bodyPr anchorCtr="0" anchor="ctr" bIns="91425" lIns="91425" spcFirstLastPara="1" rIns="91425" wrap="square" tIns="91425">
              <a:noAutofit/>
            </a:bodyPr>
            <a:lstStyle/>
            <a:p>
              <a:pPr indent="0" lvl="0" marL="0" marR="0" rtl="0" algn="l">
                <a:spcBef>
                  <a:spcPts val="0"/>
                </a:spcBef>
                <a:spcAft>
                  <a:spcPts val="0"/>
                </a:spcAft>
                <a:buSzPts val="2400"/>
                <a:buFont typeface="Helvetica Neue Light"/>
                <a:buNone/>
              </a:pPr>
              <a:r>
                <a:t/>
              </a:r>
              <a:endParaRPr sz="2400">
                <a:latin typeface="Helvetica Neue Light"/>
                <a:ea typeface="Helvetica Neue Light"/>
                <a:cs typeface="Helvetica Neue Light"/>
                <a:sym typeface="Helvetica Neue Light"/>
              </a:endParaRPr>
            </a:p>
          </p:txBody>
        </p:sp>
        <p:sp>
          <p:nvSpPr>
            <p:cNvPr id="429" name="Google Shape;429;p21"/>
            <p:cNvSpPr txBox="1"/>
            <p:nvPr/>
          </p:nvSpPr>
          <p:spPr>
            <a:xfrm>
              <a:off x="606849" y="1550190"/>
              <a:ext cx="1305900" cy="534900"/>
            </a:xfrm>
            <a:prstGeom prst="rect">
              <a:avLst/>
            </a:prstGeom>
            <a:noFill/>
            <a:ln>
              <a:noFill/>
            </a:ln>
          </p:spPr>
          <p:txBody>
            <a:bodyPr anchorCtr="0" anchor="t" bIns="91425" lIns="91425" spcFirstLastPara="1" rIns="91425" wrap="square" tIns="91425">
              <a:noAutofit/>
            </a:bodyPr>
            <a:lstStyle/>
            <a:p>
              <a:pPr indent="0" lvl="0" marL="0" marR="0" rtl="0" algn="ctr">
                <a:spcBef>
                  <a:spcPts val="0"/>
                </a:spcBef>
                <a:spcAft>
                  <a:spcPts val="0"/>
                </a:spcAft>
                <a:buClr>
                  <a:srgbClr val="434343"/>
                </a:buClr>
                <a:buSzPts val="1200"/>
                <a:buFont typeface="Roboto"/>
                <a:buNone/>
              </a:pPr>
              <a:r>
                <a:rPr lang="pt-PT" sz="1200">
                  <a:solidFill>
                    <a:srgbClr val="434343"/>
                  </a:solidFill>
                  <a:latin typeface="Roboto"/>
                  <a:ea typeface="Roboto"/>
                  <a:cs typeface="Roboto"/>
                  <a:sym typeface="Roboto"/>
                </a:rPr>
                <a:t>Conceitos fundamentais do artigo do Google</a:t>
              </a:r>
              <a:endParaRPr sz="1200">
                <a:solidFill>
                  <a:srgbClr val="434343"/>
                </a:solidFill>
                <a:latin typeface="Roboto"/>
                <a:ea typeface="Roboto"/>
                <a:cs typeface="Roboto"/>
                <a:sym typeface="Roboto"/>
              </a:endParaRPr>
            </a:p>
          </p:txBody>
        </p:sp>
        <p:sp>
          <p:nvSpPr>
            <p:cNvPr id="430" name="Google Shape;430;p21"/>
            <p:cNvSpPr txBox="1"/>
            <p:nvPr/>
          </p:nvSpPr>
          <p:spPr>
            <a:xfrm>
              <a:off x="606849" y="1203350"/>
              <a:ext cx="1305900" cy="429600"/>
            </a:xfrm>
            <a:prstGeom prst="rect">
              <a:avLst/>
            </a:prstGeom>
            <a:noFill/>
            <a:ln>
              <a:noFill/>
            </a:ln>
          </p:spPr>
          <p:txBody>
            <a:bodyPr anchorCtr="0" anchor="ctr" bIns="91425" lIns="91425" spcFirstLastPara="1" rIns="91425" wrap="square" tIns="91425">
              <a:noAutofit/>
            </a:bodyPr>
            <a:lstStyle/>
            <a:p>
              <a:pPr indent="0" lvl="0" marL="0" marR="0" rtl="0" algn="ctr">
                <a:spcBef>
                  <a:spcPts val="0"/>
                </a:spcBef>
                <a:spcAft>
                  <a:spcPts val="0"/>
                </a:spcAft>
                <a:buClr>
                  <a:srgbClr val="434343"/>
                </a:buClr>
                <a:buSzPts val="1700"/>
                <a:buFont typeface="Fira Sans Extra Condensed Medium"/>
                <a:buNone/>
              </a:pPr>
              <a:r>
                <a:rPr b="1" lang="pt-PT" sz="1700">
                  <a:solidFill>
                    <a:srgbClr val="434343"/>
                  </a:solidFill>
                  <a:latin typeface="Fira Sans Extra Condensed Medium"/>
                  <a:ea typeface="Fira Sans Extra Condensed Medium"/>
                  <a:cs typeface="Fira Sans Extra Condensed Medium"/>
                  <a:sym typeface="Fira Sans Extra Condensed Medium"/>
                </a:rPr>
                <a:t>Início</a:t>
              </a:r>
              <a:endParaRPr b="1" sz="1700">
                <a:solidFill>
                  <a:srgbClr val="434343"/>
                </a:solidFill>
                <a:latin typeface="Fira Sans Extra Condensed Medium"/>
                <a:ea typeface="Fira Sans Extra Condensed Medium"/>
                <a:cs typeface="Fira Sans Extra Condensed Medium"/>
                <a:sym typeface="Fira Sans Extra Condensed Medium"/>
              </a:endParaRPr>
            </a:p>
          </p:txBody>
        </p:sp>
      </p:grpSp>
      <p:grpSp>
        <p:nvGrpSpPr>
          <p:cNvPr id="431" name="Google Shape;431;p21"/>
          <p:cNvGrpSpPr/>
          <p:nvPr/>
        </p:nvGrpSpPr>
        <p:grpSpPr>
          <a:xfrm>
            <a:off x="2980649" y="2185555"/>
            <a:ext cx="1785151" cy="1864287"/>
            <a:chOff x="2980649" y="1168613"/>
            <a:chExt cx="1785151" cy="1864287"/>
          </a:xfrm>
        </p:grpSpPr>
        <p:sp>
          <p:nvSpPr>
            <p:cNvPr id="432" name="Google Shape;432;p21"/>
            <p:cNvSpPr/>
            <p:nvPr/>
          </p:nvSpPr>
          <p:spPr>
            <a:xfrm>
              <a:off x="4286550" y="1382375"/>
              <a:ext cx="230100" cy="1119800"/>
            </a:xfrm>
            <a:custGeom>
              <a:rect b="b" l="l" r="r" t="t"/>
              <a:pathLst>
                <a:path extrusionOk="0" h="44792" w="9204">
                  <a:moveTo>
                    <a:pt x="0" y="1"/>
                  </a:moveTo>
                  <a:lnTo>
                    <a:pt x="0" y="33291"/>
                  </a:lnTo>
                  <a:cubicBezTo>
                    <a:pt x="0" y="38244"/>
                    <a:pt x="2810" y="42649"/>
                    <a:pt x="7097" y="44792"/>
                  </a:cubicBezTo>
                  <a:lnTo>
                    <a:pt x="9204" y="44792"/>
                  </a:lnTo>
                  <a:lnTo>
                    <a:pt x="9204" y="43328"/>
                  </a:lnTo>
                  <a:cubicBezTo>
                    <a:pt x="5025" y="41804"/>
                    <a:pt x="2179" y="37827"/>
                    <a:pt x="2179" y="33291"/>
                  </a:cubicBezTo>
                  <a:lnTo>
                    <a:pt x="2179" y="1"/>
                  </a:lnTo>
                  <a:close/>
                </a:path>
              </a:pathLst>
            </a:custGeom>
            <a:solidFill>
              <a:srgbClr val="869FB2"/>
            </a:solidFill>
            <a:ln>
              <a:noFill/>
            </a:ln>
          </p:spPr>
          <p:txBody>
            <a:bodyPr anchorCtr="0" anchor="ctr" bIns="91425" lIns="91425" spcFirstLastPara="1" rIns="91425" wrap="square" tIns="91425">
              <a:noAutofit/>
            </a:bodyPr>
            <a:lstStyle/>
            <a:p>
              <a:pPr indent="0" lvl="0" marL="0" marR="0" rtl="0" algn="l">
                <a:spcBef>
                  <a:spcPts val="0"/>
                </a:spcBef>
                <a:spcAft>
                  <a:spcPts val="0"/>
                </a:spcAft>
                <a:buSzPts val="2400"/>
                <a:buFont typeface="Helvetica Neue Light"/>
                <a:buNone/>
              </a:pPr>
              <a:r>
                <a:t/>
              </a:r>
              <a:endParaRPr sz="2400">
                <a:latin typeface="Helvetica Neue Light"/>
                <a:ea typeface="Helvetica Neue Light"/>
                <a:cs typeface="Helvetica Neue Light"/>
                <a:sym typeface="Helvetica Neue Light"/>
              </a:endParaRPr>
            </a:p>
          </p:txBody>
        </p:sp>
        <p:sp>
          <p:nvSpPr>
            <p:cNvPr id="433" name="Google Shape;433;p21"/>
            <p:cNvSpPr/>
            <p:nvPr/>
          </p:nvSpPr>
          <p:spPr>
            <a:xfrm>
              <a:off x="3460550" y="2443825"/>
              <a:ext cx="1240050" cy="589075"/>
            </a:xfrm>
            <a:custGeom>
              <a:rect b="b" l="l" r="r" t="t"/>
              <a:pathLst>
                <a:path extrusionOk="0" h="23563" w="49602">
                  <a:moveTo>
                    <a:pt x="1" y="0"/>
                  </a:moveTo>
                  <a:cubicBezTo>
                    <a:pt x="4620" y="1917"/>
                    <a:pt x="7871" y="6477"/>
                    <a:pt x="7871" y="11788"/>
                  </a:cubicBezTo>
                  <a:cubicBezTo>
                    <a:pt x="7871" y="17098"/>
                    <a:pt x="4620" y="21646"/>
                    <a:pt x="1" y="23563"/>
                  </a:cubicBezTo>
                  <a:lnTo>
                    <a:pt x="37827" y="23563"/>
                  </a:lnTo>
                  <a:cubicBezTo>
                    <a:pt x="44328" y="23563"/>
                    <a:pt x="49602" y="18288"/>
                    <a:pt x="49602" y="11788"/>
                  </a:cubicBezTo>
                  <a:cubicBezTo>
                    <a:pt x="49602" y="5275"/>
                    <a:pt x="44328" y="0"/>
                    <a:pt x="37827" y="0"/>
                  </a:cubicBezTo>
                  <a:close/>
                </a:path>
              </a:pathLst>
            </a:custGeom>
            <a:solidFill>
              <a:srgbClr val="869FB2"/>
            </a:solidFill>
            <a:ln>
              <a:noFill/>
            </a:ln>
          </p:spPr>
          <p:txBody>
            <a:bodyPr anchorCtr="0" anchor="ctr" bIns="91425" lIns="91425" spcFirstLastPara="1" rIns="91425" wrap="square" tIns="91425">
              <a:noAutofit/>
            </a:bodyPr>
            <a:lstStyle/>
            <a:p>
              <a:pPr indent="0" lvl="0" marL="0" marR="0" rtl="0" algn="ctr">
                <a:spcBef>
                  <a:spcPts val="0"/>
                </a:spcBef>
                <a:spcAft>
                  <a:spcPts val="0"/>
                </a:spcAft>
                <a:buClr>
                  <a:srgbClr val="FFFFFF"/>
                </a:buClr>
                <a:buSzPts val="1700"/>
                <a:buFont typeface="Fira Sans Extra Condensed"/>
                <a:buNone/>
              </a:pPr>
              <a:r>
                <a:rPr lang="pt-PT" sz="1700">
                  <a:solidFill>
                    <a:srgbClr val="FFFFFF"/>
                  </a:solidFill>
                  <a:latin typeface="Fira Sans Extra Condensed"/>
                  <a:ea typeface="Fira Sans Extra Condensed"/>
                  <a:cs typeface="Fira Sans Extra Condensed"/>
                  <a:sym typeface="Fira Sans Extra Condensed"/>
                </a:rPr>
                <a:t>2008</a:t>
              </a:r>
              <a:endParaRPr sz="1700">
                <a:solidFill>
                  <a:srgbClr val="FFFFFF"/>
                </a:solidFill>
                <a:latin typeface="Fira Sans Extra Condensed"/>
                <a:ea typeface="Fira Sans Extra Condensed"/>
                <a:cs typeface="Fira Sans Extra Condensed"/>
                <a:sym typeface="Fira Sans Extra Condensed"/>
              </a:endParaRPr>
            </a:p>
          </p:txBody>
        </p:sp>
        <p:sp>
          <p:nvSpPr>
            <p:cNvPr id="434" name="Google Shape;434;p21"/>
            <p:cNvSpPr/>
            <p:nvPr/>
          </p:nvSpPr>
          <p:spPr>
            <a:xfrm>
              <a:off x="4460675" y="1496375"/>
              <a:ext cx="89325" cy="171175"/>
            </a:xfrm>
            <a:custGeom>
              <a:rect b="b" l="l" r="r" t="t"/>
              <a:pathLst>
                <a:path extrusionOk="0" h="6847" w="3573">
                  <a:moveTo>
                    <a:pt x="2977" y="739"/>
                  </a:moveTo>
                  <a:lnTo>
                    <a:pt x="2977" y="6252"/>
                  </a:lnTo>
                  <a:lnTo>
                    <a:pt x="596" y="6252"/>
                  </a:lnTo>
                  <a:lnTo>
                    <a:pt x="596" y="739"/>
                  </a:lnTo>
                  <a:close/>
                  <a:moveTo>
                    <a:pt x="1" y="1"/>
                  </a:moveTo>
                  <a:lnTo>
                    <a:pt x="1" y="6847"/>
                  </a:lnTo>
                  <a:lnTo>
                    <a:pt x="3572" y="6847"/>
                  </a:lnTo>
                  <a:lnTo>
                    <a:pt x="3572" y="1"/>
                  </a:lnTo>
                  <a:close/>
                </a:path>
              </a:pathLst>
            </a:custGeom>
            <a:solidFill>
              <a:srgbClr val="869FB2"/>
            </a:solidFill>
            <a:ln>
              <a:noFill/>
            </a:ln>
          </p:spPr>
          <p:txBody>
            <a:bodyPr anchorCtr="0" anchor="ctr" bIns="91425" lIns="91425" spcFirstLastPara="1" rIns="91425" wrap="square" tIns="91425">
              <a:noAutofit/>
            </a:bodyPr>
            <a:lstStyle/>
            <a:p>
              <a:pPr indent="0" lvl="0" marL="0" marR="0" rtl="0" algn="l">
                <a:spcBef>
                  <a:spcPts val="0"/>
                </a:spcBef>
                <a:spcAft>
                  <a:spcPts val="0"/>
                </a:spcAft>
                <a:buSzPts val="2400"/>
                <a:buFont typeface="Helvetica Neue Light"/>
                <a:buNone/>
              </a:pPr>
              <a:r>
                <a:t/>
              </a:r>
              <a:endParaRPr sz="2400">
                <a:latin typeface="Helvetica Neue Light"/>
                <a:ea typeface="Helvetica Neue Light"/>
                <a:cs typeface="Helvetica Neue Light"/>
                <a:sym typeface="Helvetica Neue Light"/>
              </a:endParaRPr>
            </a:p>
          </p:txBody>
        </p:sp>
        <p:sp>
          <p:nvSpPr>
            <p:cNvPr id="435" name="Google Shape;435;p21"/>
            <p:cNvSpPr/>
            <p:nvPr/>
          </p:nvSpPr>
          <p:spPr>
            <a:xfrm>
              <a:off x="4564850" y="1436850"/>
              <a:ext cx="92900" cy="230700"/>
            </a:xfrm>
            <a:custGeom>
              <a:rect b="b" l="l" r="r" t="t"/>
              <a:pathLst>
                <a:path extrusionOk="0" h="9228" w="3716">
                  <a:moveTo>
                    <a:pt x="3120" y="596"/>
                  </a:moveTo>
                  <a:lnTo>
                    <a:pt x="3120" y="8633"/>
                  </a:lnTo>
                  <a:lnTo>
                    <a:pt x="596" y="8633"/>
                  </a:lnTo>
                  <a:lnTo>
                    <a:pt x="596" y="596"/>
                  </a:lnTo>
                  <a:close/>
                  <a:moveTo>
                    <a:pt x="1" y="1"/>
                  </a:moveTo>
                  <a:lnTo>
                    <a:pt x="1" y="9228"/>
                  </a:lnTo>
                  <a:lnTo>
                    <a:pt x="3716" y="9228"/>
                  </a:lnTo>
                  <a:lnTo>
                    <a:pt x="3716" y="1"/>
                  </a:lnTo>
                  <a:close/>
                </a:path>
              </a:pathLst>
            </a:custGeom>
            <a:solidFill>
              <a:srgbClr val="869FB2"/>
            </a:solidFill>
            <a:ln>
              <a:noFill/>
            </a:ln>
          </p:spPr>
          <p:txBody>
            <a:bodyPr anchorCtr="0" anchor="ctr" bIns="91425" lIns="91425" spcFirstLastPara="1" rIns="91425" wrap="square" tIns="91425">
              <a:noAutofit/>
            </a:bodyPr>
            <a:lstStyle/>
            <a:p>
              <a:pPr indent="0" lvl="0" marL="0" marR="0" rtl="0" algn="l">
                <a:spcBef>
                  <a:spcPts val="0"/>
                </a:spcBef>
                <a:spcAft>
                  <a:spcPts val="0"/>
                </a:spcAft>
                <a:buSzPts val="2400"/>
                <a:buFont typeface="Helvetica Neue Light"/>
                <a:buNone/>
              </a:pPr>
              <a:r>
                <a:t/>
              </a:r>
              <a:endParaRPr sz="2400">
                <a:latin typeface="Helvetica Neue Light"/>
                <a:ea typeface="Helvetica Neue Light"/>
                <a:cs typeface="Helvetica Neue Light"/>
                <a:sym typeface="Helvetica Neue Light"/>
              </a:endParaRPr>
            </a:p>
          </p:txBody>
        </p:sp>
        <p:sp>
          <p:nvSpPr>
            <p:cNvPr id="436" name="Google Shape;436;p21"/>
            <p:cNvSpPr/>
            <p:nvPr/>
          </p:nvSpPr>
          <p:spPr>
            <a:xfrm>
              <a:off x="4672600" y="1380900"/>
              <a:ext cx="93200" cy="286650"/>
            </a:xfrm>
            <a:custGeom>
              <a:rect b="b" l="l" r="r" t="t"/>
              <a:pathLst>
                <a:path extrusionOk="0" h="11466" w="3728">
                  <a:moveTo>
                    <a:pt x="3132" y="596"/>
                  </a:moveTo>
                  <a:lnTo>
                    <a:pt x="3132" y="10871"/>
                  </a:lnTo>
                  <a:lnTo>
                    <a:pt x="596" y="10871"/>
                  </a:lnTo>
                  <a:lnTo>
                    <a:pt x="596" y="596"/>
                  </a:lnTo>
                  <a:close/>
                  <a:moveTo>
                    <a:pt x="1" y="0"/>
                  </a:moveTo>
                  <a:lnTo>
                    <a:pt x="1" y="11466"/>
                  </a:lnTo>
                  <a:lnTo>
                    <a:pt x="3727" y="11466"/>
                  </a:lnTo>
                  <a:lnTo>
                    <a:pt x="3727" y="0"/>
                  </a:lnTo>
                  <a:close/>
                </a:path>
              </a:pathLst>
            </a:custGeom>
            <a:solidFill>
              <a:srgbClr val="869FB2"/>
            </a:solidFill>
            <a:ln>
              <a:noFill/>
            </a:ln>
          </p:spPr>
          <p:txBody>
            <a:bodyPr anchorCtr="0" anchor="ctr" bIns="91425" lIns="91425" spcFirstLastPara="1" rIns="91425" wrap="square" tIns="91425">
              <a:noAutofit/>
            </a:bodyPr>
            <a:lstStyle/>
            <a:p>
              <a:pPr indent="0" lvl="0" marL="0" marR="0" rtl="0" algn="l">
                <a:spcBef>
                  <a:spcPts val="0"/>
                </a:spcBef>
                <a:spcAft>
                  <a:spcPts val="0"/>
                </a:spcAft>
                <a:buSzPts val="2400"/>
                <a:buFont typeface="Helvetica Neue Light"/>
                <a:buNone/>
              </a:pPr>
              <a:r>
                <a:t/>
              </a:r>
              <a:endParaRPr sz="2400">
                <a:latin typeface="Helvetica Neue Light"/>
                <a:ea typeface="Helvetica Neue Light"/>
                <a:cs typeface="Helvetica Neue Light"/>
                <a:sym typeface="Helvetica Neue Light"/>
              </a:endParaRPr>
            </a:p>
          </p:txBody>
        </p:sp>
        <p:sp>
          <p:nvSpPr>
            <p:cNvPr id="437" name="Google Shape;437;p21"/>
            <p:cNvSpPr txBox="1"/>
            <p:nvPr/>
          </p:nvSpPr>
          <p:spPr>
            <a:xfrm>
              <a:off x="2980649" y="1550190"/>
              <a:ext cx="1305900" cy="534900"/>
            </a:xfrm>
            <a:prstGeom prst="rect">
              <a:avLst/>
            </a:prstGeom>
            <a:noFill/>
            <a:ln>
              <a:noFill/>
            </a:ln>
          </p:spPr>
          <p:txBody>
            <a:bodyPr anchorCtr="0" anchor="t" bIns="91425" lIns="91425" spcFirstLastPara="1" rIns="91425" wrap="square" tIns="91425">
              <a:noAutofit/>
            </a:bodyPr>
            <a:lstStyle/>
            <a:p>
              <a:pPr indent="0" lvl="0" marL="0" marR="0" rtl="0" algn="r">
                <a:spcBef>
                  <a:spcPts val="0"/>
                </a:spcBef>
                <a:spcAft>
                  <a:spcPts val="0"/>
                </a:spcAft>
                <a:buClr>
                  <a:srgbClr val="434343"/>
                </a:buClr>
                <a:buSzPts val="1200"/>
                <a:buFont typeface="Roboto"/>
                <a:buNone/>
              </a:pPr>
              <a:r>
                <a:rPr lang="pt-PT" sz="1200">
                  <a:solidFill>
                    <a:srgbClr val="434343"/>
                  </a:solidFill>
                  <a:latin typeface="Roboto"/>
                  <a:ea typeface="Roboto"/>
                  <a:cs typeface="Roboto"/>
                  <a:sym typeface="Roboto"/>
                </a:rPr>
                <a:t>Hadoop 1.0 com HDFS e MapReduce</a:t>
              </a:r>
              <a:endParaRPr/>
            </a:p>
          </p:txBody>
        </p:sp>
        <p:sp>
          <p:nvSpPr>
            <p:cNvPr id="438" name="Google Shape;438;p21"/>
            <p:cNvSpPr txBox="1"/>
            <p:nvPr/>
          </p:nvSpPr>
          <p:spPr>
            <a:xfrm>
              <a:off x="2988074" y="1168613"/>
              <a:ext cx="1305900" cy="429600"/>
            </a:xfrm>
            <a:prstGeom prst="rect">
              <a:avLst/>
            </a:prstGeom>
            <a:noFill/>
            <a:ln>
              <a:noFill/>
            </a:ln>
          </p:spPr>
          <p:txBody>
            <a:bodyPr anchorCtr="0" anchor="ctr" bIns="91425" lIns="91425" spcFirstLastPara="1" rIns="91425" wrap="square" tIns="91425">
              <a:noAutofit/>
            </a:bodyPr>
            <a:lstStyle/>
            <a:p>
              <a:pPr indent="0" lvl="0" marL="0" marR="0" rtl="0" algn="ctr">
                <a:spcBef>
                  <a:spcPts val="0"/>
                </a:spcBef>
                <a:spcAft>
                  <a:spcPts val="0"/>
                </a:spcAft>
                <a:buClr>
                  <a:srgbClr val="434343"/>
                </a:buClr>
                <a:buSzPts val="1700"/>
                <a:buFont typeface="Fira Sans Extra Condensed Medium"/>
                <a:buNone/>
              </a:pPr>
              <a:r>
                <a:rPr b="1" lang="pt-PT" sz="1700">
                  <a:solidFill>
                    <a:srgbClr val="434343"/>
                  </a:solidFill>
                  <a:latin typeface="Fira Sans Extra Condensed Medium"/>
                  <a:ea typeface="Fira Sans Extra Condensed Medium"/>
                  <a:cs typeface="Fira Sans Extra Condensed Medium"/>
                  <a:sym typeface="Fira Sans Extra Condensed Medium"/>
                </a:rPr>
                <a:t>Yahoo e Hadoop</a:t>
              </a:r>
              <a:endParaRPr b="1" sz="1700">
                <a:solidFill>
                  <a:srgbClr val="434343"/>
                </a:solidFill>
                <a:latin typeface="Fira Sans Extra Condensed Medium"/>
                <a:ea typeface="Fira Sans Extra Condensed Medium"/>
                <a:cs typeface="Fira Sans Extra Condensed Medium"/>
                <a:sym typeface="Fira Sans Extra Condensed Medium"/>
              </a:endParaRPr>
            </a:p>
          </p:txBody>
        </p:sp>
      </p:grpSp>
      <p:grpSp>
        <p:nvGrpSpPr>
          <p:cNvPr id="439" name="Google Shape;439;p21"/>
          <p:cNvGrpSpPr/>
          <p:nvPr/>
        </p:nvGrpSpPr>
        <p:grpSpPr>
          <a:xfrm>
            <a:off x="5354475" y="2220292"/>
            <a:ext cx="1783050" cy="1829550"/>
            <a:chOff x="5354475" y="1203350"/>
            <a:chExt cx="1783050" cy="1829550"/>
          </a:xfrm>
        </p:grpSpPr>
        <p:sp>
          <p:nvSpPr>
            <p:cNvPr id="440" name="Google Shape;440;p21"/>
            <p:cNvSpPr/>
            <p:nvPr/>
          </p:nvSpPr>
          <p:spPr>
            <a:xfrm>
              <a:off x="6657075" y="1382375"/>
              <a:ext cx="230425" cy="1119800"/>
            </a:xfrm>
            <a:custGeom>
              <a:rect b="b" l="l" r="r" t="t"/>
              <a:pathLst>
                <a:path extrusionOk="0" h="44792" w="9217">
                  <a:moveTo>
                    <a:pt x="1" y="1"/>
                  </a:moveTo>
                  <a:lnTo>
                    <a:pt x="1" y="33291"/>
                  </a:lnTo>
                  <a:cubicBezTo>
                    <a:pt x="1" y="38244"/>
                    <a:pt x="2823" y="42649"/>
                    <a:pt x="7097" y="44792"/>
                  </a:cubicBezTo>
                  <a:lnTo>
                    <a:pt x="9216" y="44792"/>
                  </a:lnTo>
                  <a:lnTo>
                    <a:pt x="9216" y="43328"/>
                  </a:lnTo>
                  <a:cubicBezTo>
                    <a:pt x="5025" y="41804"/>
                    <a:pt x="2192" y="37827"/>
                    <a:pt x="2192" y="33291"/>
                  </a:cubicBezTo>
                  <a:lnTo>
                    <a:pt x="2192" y="1"/>
                  </a:lnTo>
                  <a:close/>
                </a:path>
              </a:pathLst>
            </a:custGeom>
            <a:solidFill>
              <a:srgbClr val="FCBD24"/>
            </a:solidFill>
            <a:ln>
              <a:noFill/>
            </a:ln>
          </p:spPr>
          <p:txBody>
            <a:bodyPr anchorCtr="0" anchor="ctr" bIns="91425" lIns="91425" spcFirstLastPara="1" rIns="91425" wrap="square" tIns="91425">
              <a:noAutofit/>
            </a:bodyPr>
            <a:lstStyle/>
            <a:p>
              <a:pPr indent="0" lvl="0" marL="0" marR="0" rtl="0" algn="l">
                <a:spcBef>
                  <a:spcPts val="0"/>
                </a:spcBef>
                <a:spcAft>
                  <a:spcPts val="0"/>
                </a:spcAft>
                <a:buSzPts val="2400"/>
                <a:buFont typeface="Helvetica Neue Light"/>
                <a:buNone/>
              </a:pPr>
              <a:r>
                <a:t/>
              </a:r>
              <a:endParaRPr sz="2400">
                <a:latin typeface="Helvetica Neue Light"/>
                <a:ea typeface="Helvetica Neue Light"/>
                <a:cs typeface="Helvetica Neue Light"/>
                <a:sym typeface="Helvetica Neue Light"/>
              </a:endParaRPr>
            </a:p>
          </p:txBody>
        </p:sp>
        <p:sp>
          <p:nvSpPr>
            <p:cNvPr id="441" name="Google Shape;441;p21"/>
            <p:cNvSpPr/>
            <p:nvPr/>
          </p:nvSpPr>
          <p:spPr>
            <a:xfrm>
              <a:off x="5831075" y="2443825"/>
              <a:ext cx="1240375" cy="589075"/>
            </a:xfrm>
            <a:custGeom>
              <a:rect b="b" l="l" r="r" t="t"/>
              <a:pathLst>
                <a:path extrusionOk="0" h="23563" w="49615">
                  <a:moveTo>
                    <a:pt x="1" y="0"/>
                  </a:moveTo>
                  <a:cubicBezTo>
                    <a:pt x="4621" y="1917"/>
                    <a:pt x="7871" y="6477"/>
                    <a:pt x="7871" y="11788"/>
                  </a:cubicBezTo>
                  <a:cubicBezTo>
                    <a:pt x="7871" y="17098"/>
                    <a:pt x="4621" y="21646"/>
                    <a:pt x="1" y="23563"/>
                  </a:cubicBezTo>
                  <a:lnTo>
                    <a:pt x="37827" y="23563"/>
                  </a:lnTo>
                  <a:cubicBezTo>
                    <a:pt x="44340" y="23563"/>
                    <a:pt x="49614" y="18288"/>
                    <a:pt x="49614" y="11788"/>
                  </a:cubicBezTo>
                  <a:cubicBezTo>
                    <a:pt x="49614" y="5275"/>
                    <a:pt x="44340" y="0"/>
                    <a:pt x="37827" y="0"/>
                  </a:cubicBezTo>
                  <a:close/>
                </a:path>
              </a:pathLst>
            </a:custGeom>
            <a:solidFill>
              <a:srgbClr val="FCBD24"/>
            </a:solidFill>
            <a:ln>
              <a:noFill/>
            </a:ln>
          </p:spPr>
          <p:txBody>
            <a:bodyPr anchorCtr="0" anchor="ctr" bIns="91425" lIns="91425" spcFirstLastPara="1" rIns="91425" wrap="square" tIns="91425">
              <a:noAutofit/>
            </a:bodyPr>
            <a:lstStyle/>
            <a:p>
              <a:pPr indent="0" lvl="0" marL="0" marR="0" rtl="0" algn="ctr">
                <a:spcBef>
                  <a:spcPts val="0"/>
                </a:spcBef>
                <a:spcAft>
                  <a:spcPts val="0"/>
                </a:spcAft>
                <a:buClr>
                  <a:srgbClr val="FFFFFF"/>
                </a:buClr>
                <a:buSzPts val="1700"/>
                <a:buFont typeface="Fira Sans Extra Condensed"/>
                <a:buNone/>
              </a:pPr>
              <a:r>
                <a:rPr lang="pt-PT" sz="1700">
                  <a:solidFill>
                    <a:srgbClr val="FFFFFF"/>
                  </a:solidFill>
                  <a:latin typeface="Fira Sans Extra Condensed"/>
                  <a:ea typeface="Fira Sans Extra Condensed"/>
                  <a:cs typeface="Fira Sans Extra Condensed"/>
                  <a:sym typeface="Fira Sans Extra Condensed"/>
                </a:rPr>
                <a:t>2011-2013</a:t>
              </a:r>
              <a:endParaRPr sz="1700">
                <a:solidFill>
                  <a:srgbClr val="FFFFFF"/>
                </a:solidFill>
                <a:latin typeface="Fira Sans Extra Condensed"/>
                <a:ea typeface="Fira Sans Extra Condensed"/>
                <a:cs typeface="Fira Sans Extra Condensed"/>
                <a:sym typeface="Fira Sans Extra Condensed"/>
              </a:endParaRPr>
            </a:p>
          </p:txBody>
        </p:sp>
        <p:sp>
          <p:nvSpPr>
            <p:cNvPr id="442" name="Google Shape;442;p21"/>
            <p:cNvSpPr/>
            <p:nvPr/>
          </p:nvSpPr>
          <p:spPr>
            <a:xfrm>
              <a:off x="6915750" y="1412900"/>
              <a:ext cx="145875" cy="82925"/>
            </a:xfrm>
            <a:custGeom>
              <a:rect b="b" l="l" r="r" t="t"/>
              <a:pathLst>
                <a:path extrusionOk="0" h="3317" w="5835">
                  <a:moveTo>
                    <a:pt x="2971" y="0"/>
                  </a:moveTo>
                  <a:cubicBezTo>
                    <a:pt x="2233" y="0"/>
                    <a:pt x="1495" y="280"/>
                    <a:pt x="929" y="840"/>
                  </a:cubicBezTo>
                  <a:cubicBezTo>
                    <a:pt x="262" y="1518"/>
                    <a:pt x="0" y="2447"/>
                    <a:pt x="131" y="3316"/>
                  </a:cubicBezTo>
                  <a:lnTo>
                    <a:pt x="739" y="3256"/>
                  </a:lnTo>
                  <a:cubicBezTo>
                    <a:pt x="619" y="2554"/>
                    <a:pt x="822" y="1816"/>
                    <a:pt x="1370" y="1280"/>
                  </a:cubicBezTo>
                  <a:cubicBezTo>
                    <a:pt x="1810" y="834"/>
                    <a:pt x="2391" y="610"/>
                    <a:pt x="2971" y="610"/>
                  </a:cubicBezTo>
                  <a:cubicBezTo>
                    <a:pt x="3551" y="610"/>
                    <a:pt x="4132" y="834"/>
                    <a:pt x="4572" y="1280"/>
                  </a:cubicBezTo>
                  <a:cubicBezTo>
                    <a:pt x="5001" y="1709"/>
                    <a:pt x="5215" y="2256"/>
                    <a:pt x="5239" y="2828"/>
                  </a:cubicBezTo>
                  <a:lnTo>
                    <a:pt x="5834" y="2768"/>
                  </a:lnTo>
                  <a:cubicBezTo>
                    <a:pt x="5811" y="2066"/>
                    <a:pt x="5537" y="1375"/>
                    <a:pt x="5013" y="840"/>
                  </a:cubicBezTo>
                  <a:cubicBezTo>
                    <a:pt x="4447" y="280"/>
                    <a:pt x="3709" y="0"/>
                    <a:pt x="2971" y="0"/>
                  </a:cubicBezTo>
                  <a:close/>
                </a:path>
              </a:pathLst>
            </a:custGeom>
            <a:solidFill>
              <a:srgbClr val="869FB2"/>
            </a:solidFill>
            <a:ln>
              <a:noFill/>
            </a:ln>
          </p:spPr>
          <p:txBody>
            <a:bodyPr anchorCtr="0" anchor="ctr" bIns="91425" lIns="91425" spcFirstLastPara="1" rIns="91425" wrap="square" tIns="91425">
              <a:noAutofit/>
            </a:bodyPr>
            <a:lstStyle/>
            <a:p>
              <a:pPr indent="0" lvl="0" marL="0" marR="0" rtl="0" algn="l">
                <a:spcBef>
                  <a:spcPts val="0"/>
                </a:spcBef>
                <a:spcAft>
                  <a:spcPts val="0"/>
                </a:spcAft>
                <a:buSzPts val="2400"/>
                <a:buFont typeface="Helvetica Neue Light"/>
                <a:buNone/>
              </a:pPr>
              <a:r>
                <a:t/>
              </a:r>
              <a:endParaRPr sz="2400">
                <a:latin typeface="Helvetica Neue Light"/>
                <a:ea typeface="Helvetica Neue Light"/>
                <a:cs typeface="Helvetica Neue Light"/>
                <a:sym typeface="Helvetica Neue Light"/>
              </a:endParaRPr>
            </a:p>
          </p:txBody>
        </p:sp>
        <p:sp>
          <p:nvSpPr>
            <p:cNvPr id="443" name="Google Shape;443;p21"/>
            <p:cNvSpPr/>
            <p:nvPr/>
          </p:nvSpPr>
          <p:spPr>
            <a:xfrm>
              <a:off x="6877350" y="1382225"/>
              <a:ext cx="260175" cy="250200"/>
            </a:xfrm>
            <a:custGeom>
              <a:rect b="b" l="l" r="r" t="t"/>
              <a:pathLst>
                <a:path extrusionOk="0" h="10008" w="10407">
                  <a:moveTo>
                    <a:pt x="4507" y="611"/>
                  </a:moveTo>
                  <a:cubicBezTo>
                    <a:pt x="5403" y="611"/>
                    <a:pt x="6299" y="953"/>
                    <a:pt x="6977" y="1638"/>
                  </a:cubicBezTo>
                  <a:cubicBezTo>
                    <a:pt x="8335" y="2995"/>
                    <a:pt x="8335" y="5222"/>
                    <a:pt x="6977" y="6579"/>
                  </a:cubicBezTo>
                  <a:cubicBezTo>
                    <a:pt x="6299" y="7258"/>
                    <a:pt x="5403" y="7597"/>
                    <a:pt x="4507" y="7597"/>
                  </a:cubicBezTo>
                  <a:cubicBezTo>
                    <a:pt x="3611" y="7597"/>
                    <a:pt x="2715" y="7258"/>
                    <a:pt x="2036" y="6579"/>
                  </a:cubicBezTo>
                  <a:cubicBezTo>
                    <a:pt x="667" y="5222"/>
                    <a:pt x="667" y="2995"/>
                    <a:pt x="2036" y="1638"/>
                  </a:cubicBezTo>
                  <a:cubicBezTo>
                    <a:pt x="2715" y="953"/>
                    <a:pt x="3611" y="611"/>
                    <a:pt x="4507" y="611"/>
                  </a:cubicBezTo>
                  <a:close/>
                  <a:moveTo>
                    <a:pt x="8299" y="7365"/>
                  </a:moveTo>
                  <a:lnTo>
                    <a:pt x="9537" y="8603"/>
                  </a:lnTo>
                  <a:lnTo>
                    <a:pt x="9002" y="9139"/>
                  </a:lnTo>
                  <a:lnTo>
                    <a:pt x="7763" y="7901"/>
                  </a:lnTo>
                  <a:lnTo>
                    <a:pt x="8299" y="7365"/>
                  </a:lnTo>
                  <a:close/>
                  <a:moveTo>
                    <a:pt x="4507" y="1"/>
                  </a:moveTo>
                  <a:cubicBezTo>
                    <a:pt x="3456" y="1"/>
                    <a:pt x="2405" y="400"/>
                    <a:pt x="1608" y="1197"/>
                  </a:cubicBezTo>
                  <a:cubicBezTo>
                    <a:pt x="0" y="2805"/>
                    <a:pt x="0" y="5412"/>
                    <a:pt x="1608" y="7008"/>
                  </a:cubicBezTo>
                  <a:cubicBezTo>
                    <a:pt x="2404" y="7811"/>
                    <a:pt x="3452" y="8210"/>
                    <a:pt x="4502" y="8210"/>
                  </a:cubicBezTo>
                  <a:cubicBezTo>
                    <a:pt x="5445" y="8210"/>
                    <a:pt x="6390" y="7888"/>
                    <a:pt x="7156" y="7246"/>
                  </a:cubicBezTo>
                  <a:lnTo>
                    <a:pt x="7358" y="7448"/>
                  </a:lnTo>
                  <a:lnTo>
                    <a:pt x="6894" y="7901"/>
                  </a:lnTo>
                  <a:lnTo>
                    <a:pt x="9002" y="10008"/>
                  </a:lnTo>
                  <a:lnTo>
                    <a:pt x="10406" y="8603"/>
                  </a:lnTo>
                  <a:lnTo>
                    <a:pt x="8299" y="6496"/>
                  </a:lnTo>
                  <a:lnTo>
                    <a:pt x="7835" y="6960"/>
                  </a:lnTo>
                  <a:lnTo>
                    <a:pt x="7644" y="6758"/>
                  </a:lnTo>
                  <a:cubicBezTo>
                    <a:pt x="9002" y="5150"/>
                    <a:pt x="8930" y="2721"/>
                    <a:pt x="7406" y="1197"/>
                  </a:cubicBezTo>
                  <a:cubicBezTo>
                    <a:pt x="6608" y="400"/>
                    <a:pt x="5558" y="1"/>
                    <a:pt x="4507" y="1"/>
                  </a:cubicBezTo>
                  <a:close/>
                </a:path>
              </a:pathLst>
            </a:custGeom>
            <a:solidFill>
              <a:srgbClr val="869FB2"/>
            </a:solidFill>
            <a:ln>
              <a:noFill/>
            </a:ln>
          </p:spPr>
          <p:txBody>
            <a:bodyPr anchorCtr="0" anchor="ctr" bIns="91425" lIns="91425" spcFirstLastPara="1" rIns="91425" wrap="square" tIns="91425">
              <a:noAutofit/>
            </a:bodyPr>
            <a:lstStyle/>
            <a:p>
              <a:pPr indent="0" lvl="0" marL="0" marR="0" rtl="0" algn="l">
                <a:spcBef>
                  <a:spcPts val="0"/>
                </a:spcBef>
                <a:spcAft>
                  <a:spcPts val="0"/>
                </a:spcAft>
                <a:buSzPts val="2400"/>
                <a:buFont typeface="Helvetica Neue Light"/>
                <a:buNone/>
              </a:pPr>
              <a:r>
                <a:t/>
              </a:r>
              <a:endParaRPr sz="2400">
                <a:latin typeface="Helvetica Neue Light"/>
                <a:ea typeface="Helvetica Neue Light"/>
                <a:cs typeface="Helvetica Neue Light"/>
                <a:sym typeface="Helvetica Neue Light"/>
              </a:endParaRPr>
            </a:p>
          </p:txBody>
        </p:sp>
        <p:sp>
          <p:nvSpPr>
            <p:cNvPr id="444" name="Google Shape;444;p21"/>
            <p:cNvSpPr txBox="1"/>
            <p:nvPr/>
          </p:nvSpPr>
          <p:spPr>
            <a:xfrm>
              <a:off x="5354475" y="1349448"/>
              <a:ext cx="1305900" cy="534900"/>
            </a:xfrm>
            <a:prstGeom prst="rect">
              <a:avLst/>
            </a:prstGeom>
            <a:noFill/>
            <a:ln>
              <a:noFill/>
            </a:ln>
          </p:spPr>
          <p:txBody>
            <a:bodyPr anchorCtr="0" anchor="t" bIns="91425" lIns="91425" spcFirstLastPara="1" rIns="91425" wrap="square" tIns="91425">
              <a:noAutofit/>
            </a:bodyPr>
            <a:lstStyle/>
            <a:p>
              <a:pPr indent="0" lvl="0" marL="0" marR="0" rtl="0" algn="r">
                <a:spcBef>
                  <a:spcPts val="0"/>
                </a:spcBef>
                <a:spcAft>
                  <a:spcPts val="0"/>
                </a:spcAft>
                <a:buSzPts val="1200"/>
                <a:buFont typeface="Helvetica Neue Light"/>
                <a:buNone/>
              </a:pPr>
              <a:r>
                <a:t/>
              </a:r>
              <a:endParaRPr sz="1200">
                <a:solidFill>
                  <a:srgbClr val="434343"/>
                </a:solidFill>
                <a:latin typeface="Roboto"/>
                <a:ea typeface="Roboto"/>
                <a:cs typeface="Roboto"/>
                <a:sym typeface="Roboto"/>
              </a:endParaRPr>
            </a:p>
            <a:p>
              <a:pPr indent="0" lvl="0" marL="0" marR="0" rtl="0" algn="ctr">
                <a:spcBef>
                  <a:spcPts val="0"/>
                </a:spcBef>
                <a:spcAft>
                  <a:spcPts val="0"/>
                </a:spcAft>
                <a:buClr>
                  <a:srgbClr val="434343"/>
                </a:buClr>
                <a:buSzPts val="1200"/>
                <a:buFont typeface="Roboto"/>
                <a:buNone/>
              </a:pPr>
              <a:r>
                <a:rPr lang="pt-PT" sz="1200">
                  <a:solidFill>
                    <a:srgbClr val="434343"/>
                  </a:solidFill>
                  <a:latin typeface="Roboto"/>
                  <a:ea typeface="Roboto"/>
                  <a:cs typeface="Roboto"/>
                  <a:sym typeface="Roboto"/>
                </a:rPr>
                <a:t>Lançamento o YARN, expandindo seu ecossistema</a:t>
              </a:r>
              <a:endParaRPr sz="1200">
                <a:solidFill>
                  <a:srgbClr val="434343"/>
                </a:solidFill>
                <a:latin typeface="Roboto"/>
                <a:ea typeface="Roboto"/>
                <a:cs typeface="Roboto"/>
                <a:sym typeface="Roboto"/>
              </a:endParaRPr>
            </a:p>
          </p:txBody>
        </p:sp>
        <p:sp>
          <p:nvSpPr>
            <p:cNvPr id="445" name="Google Shape;445;p21"/>
            <p:cNvSpPr txBox="1"/>
            <p:nvPr/>
          </p:nvSpPr>
          <p:spPr>
            <a:xfrm>
              <a:off x="5354475" y="1203350"/>
              <a:ext cx="1305900" cy="429600"/>
            </a:xfrm>
            <a:prstGeom prst="rect">
              <a:avLst/>
            </a:prstGeom>
            <a:noFill/>
            <a:ln>
              <a:noFill/>
            </a:ln>
          </p:spPr>
          <p:txBody>
            <a:bodyPr anchorCtr="0" anchor="ctr" bIns="91425" lIns="91425" spcFirstLastPara="1" rIns="91425" wrap="square" tIns="91425">
              <a:noAutofit/>
            </a:bodyPr>
            <a:lstStyle/>
            <a:p>
              <a:pPr indent="0" lvl="0" marL="0" marR="0" rtl="0" algn="ctr">
                <a:spcBef>
                  <a:spcPts val="0"/>
                </a:spcBef>
                <a:spcAft>
                  <a:spcPts val="0"/>
                </a:spcAft>
                <a:buClr>
                  <a:srgbClr val="434343"/>
                </a:buClr>
                <a:buSzPts val="1700"/>
                <a:buFont typeface="Fira Sans Extra Condensed Medium"/>
                <a:buNone/>
              </a:pPr>
              <a:r>
                <a:rPr b="1" lang="pt-PT" sz="1700">
                  <a:solidFill>
                    <a:srgbClr val="434343"/>
                  </a:solidFill>
                  <a:latin typeface="Fira Sans Extra Condensed Medium"/>
                  <a:ea typeface="Fira Sans Extra Condensed Medium"/>
                  <a:cs typeface="Fira Sans Extra Condensed Medium"/>
                  <a:sym typeface="Fira Sans Extra Condensed Medium"/>
                </a:rPr>
                <a:t>Hadoop 2.0</a:t>
              </a:r>
              <a:endParaRPr b="1" sz="1700">
                <a:solidFill>
                  <a:srgbClr val="434343"/>
                </a:solidFill>
                <a:latin typeface="Fira Sans Extra Condensed Medium"/>
                <a:ea typeface="Fira Sans Extra Condensed Medium"/>
                <a:cs typeface="Fira Sans Extra Condensed Medium"/>
                <a:sym typeface="Fira Sans Extra Condensed Medium"/>
              </a:endParaRPr>
            </a:p>
          </p:txBody>
        </p:sp>
      </p:grpSp>
      <p:grpSp>
        <p:nvGrpSpPr>
          <p:cNvPr id="446" name="Google Shape;446;p21"/>
          <p:cNvGrpSpPr/>
          <p:nvPr/>
        </p:nvGrpSpPr>
        <p:grpSpPr>
          <a:xfrm>
            <a:off x="1634188" y="3460767"/>
            <a:ext cx="1881162" cy="1781012"/>
            <a:chOff x="1634188" y="2443825"/>
            <a:chExt cx="1881162" cy="1781012"/>
          </a:xfrm>
        </p:grpSpPr>
        <p:sp>
          <p:nvSpPr>
            <p:cNvPr id="447" name="Google Shape;447;p21"/>
            <p:cNvSpPr/>
            <p:nvPr/>
          </p:nvSpPr>
          <p:spPr>
            <a:xfrm>
              <a:off x="3035500" y="2993300"/>
              <a:ext cx="230100" cy="1120100"/>
            </a:xfrm>
            <a:custGeom>
              <a:rect b="b" l="l" r="r" t="t"/>
              <a:pathLst>
                <a:path extrusionOk="0" h="44804" w="9204">
                  <a:moveTo>
                    <a:pt x="7097" y="0"/>
                  </a:moveTo>
                  <a:cubicBezTo>
                    <a:pt x="2810" y="2143"/>
                    <a:pt x="0" y="6549"/>
                    <a:pt x="0" y="11514"/>
                  </a:cubicBezTo>
                  <a:lnTo>
                    <a:pt x="0" y="44803"/>
                  </a:lnTo>
                  <a:lnTo>
                    <a:pt x="2179" y="44803"/>
                  </a:lnTo>
                  <a:lnTo>
                    <a:pt x="2179" y="11514"/>
                  </a:lnTo>
                  <a:cubicBezTo>
                    <a:pt x="2179" y="6965"/>
                    <a:pt x="5025" y="2989"/>
                    <a:pt x="9204" y="1477"/>
                  </a:cubicBezTo>
                  <a:lnTo>
                    <a:pt x="9204" y="0"/>
                  </a:lnTo>
                  <a:close/>
                </a:path>
              </a:pathLst>
            </a:custGeom>
            <a:solidFill>
              <a:srgbClr val="5EB2FC"/>
            </a:solidFill>
            <a:ln>
              <a:noFill/>
            </a:ln>
          </p:spPr>
          <p:txBody>
            <a:bodyPr anchorCtr="0" anchor="ctr" bIns="91425" lIns="91425" spcFirstLastPara="1" rIns="91425" wrap="square" tIns="91425">
              <a:noAutofit/>
            </a:bodyPr>
            <a:lstStyle/>
            <a:p>
              <a:pPr indent="0" lvl="0" marL="0" marR="0" rtl="0" algn="l">
                <a:spcBef>
                  <a:spcPts val="0"/>
                </a:spcBef>
                <a:spcAft>
                  <a:spcPts val="0"/>
                </a:spcAft>
                <a:buSzPts val="2400"/>
                <a:buFont typeface="Helvetica Neue Light"/>
                <a:buNone/>
              </a:pPr>
              <a:r>
                <a:t/>
              </a:r>
              <a:endParaRPr sz="2400">
                <a:latin typeface="Helvetica Neue Light"/>
                <a:ea typeface="Helvetica Neue Light"/>
                <a:cs typeface="Helvetica Neue Light"/>
                <a:sym typeface="Helvetica Neue Light"/>
              </a:endParaRPr>
            </a:p>
          </p:txBody>
        </p:sp>
        <p:sp>
          <p:nvSpPr>
            <p:cNvPr id="448" name="Google Shape;448;p21"/>
            <p:cNvSpPr/>
            <p:nvPr/>
          </p:nvSpPr>
          <p:spPr>
            <a:xfrm>
              <a:off x="2275275" y="2443825"/>
              <a:ext cx="1240075" cy="589075"/>
            </a:xfrm>
            <a:custGeom>
              <a:rect b="b" l="l" r="r" t="t"/>
              <a:pathLst>
                <a:path extrusionOk="0" h="23563" w="49603">
                  <a:moveTo>
                    <a:pt x="1" y="0"/>
                  </a:moveTo>
                  <a:cubicBezTo>
                    <a:pt x="4621" y="1917"/>
                    <a:pt x="7871" y="6477"/>
                    <a:pt x="7871" y="11788"/>
                  </a:cubicBezTo>
                  <a:cubicBezTo>
                    <a:pt x="7871" y="17098"/>
                    <a:pt x="4621" y="21646"/>
                    <a:pt x="1" y="23563"/>
                  </a:cubicBezTo>
                  <a:lnTo>
                    <a:pt x="37827" y="23563"/>
                  </a:lnTo>
                  <a:cubicBezTo>
                    <a:pt x="44328" y="23563"/>
                    <a:pt x="49602" y="18288"/>
                    <a:pt x="49602" y="11788"/>
                  </a:cubicBezTo>
                  <a:cubicBezTo>
                    <a:pt x="49602" y="5275"/>
                    <a:pt x="44328" y="0"/>
                    <a:pt x="37827" y="0"/>
                  </a:cubicBezTo>
                  <a:close/>
                </a:path>
              </a:pathLst>
            </a:custGeom>
            <a:solidFill>
              <a:srgbClr val="5EB2FC"/>
            </a:solidFill>
            <a:ln>
              <a:noFill/>
            </a:ln>
          </p:spPr>
          <p:txBody>
            <a:bodyPr anchorCtr="0" anchor="ctr" bIns="91425" lIns="91425" spcFirstLastPara="1" rIns="91425" wrap="square" tIns="91425">
              <a:noAutofit/>
            </a:bodyPr>
            <a:lstStyle/>
            <a:p>
              <a:pPr indent="0" lvl="0" marL="0" marR="0" rtl="0" algn="ctr">
                <a:spcBef>
                  <a:spcPts val="0"/>
                </a:spcBef>
                <a:spcAft>
                  <a:spcPts val="0"/>
                </a:spcAft>
                <a:buClr>
                  <a:srgbClr val="FFFFFF"/>
                </a:buClr>
                <a:buSzPts val="1700"/>
                <a:buFont typeface="Fira Sans Extra Condensed"/>
                <a:buNone/>
              </a:pPr>
              <a:r>
                <a:rPr lang="pt-PT" sz="1700">
                  <a:solidFill>
                    <a:srgbClr val="FFFFFF"/>
                  </a:solidFill>
                  <a:latin typeface="Fira Sans Extra Condensed"/>
                  <a:ea typeface="Fira Sans Extra Condensed"/>
                  <a:cs typeface="Fira Sans Extra Condensed"/>
                  <a:sym typeface="Fira Sans Extra Condensed"/>
                </a:rPr>
                <a:t>2005-2006</a:t>
              </a:r>
              <a:endParaRPr sz="1700">
                <a:solidFill>
                  <a:srgbClr val="FFFFFF"/>
                </a:solidFill>
                <a:latin typeface="Fira Sans Extra Condensed"/>
                <a:ea typeface="Fira Sans Extra Condensed"/>
                <a:cs typeface="Fira Sans Extra Condensed"/>
                <a:sym typeface="Fira Sans Extra Condensed"/>
              </a:endParaRPr>
            </a:p>
          </p:txBody>
        </p:sp>
        <p:sp>
          <p:nvSpPr>
            <p:cNvPr id="449" name="Google Shape;449;p21"/>
            <p:cNvSpPr txBox="1"/>
            <p:nvPr/>
          </p:nvSpPr>
          <p:spPr>
            <a:xfrm>
              <a:off x="1634188" y="3689937"/>
              <a:ext cx="1401300" cy="534900"/>
            </a:xfrm>
            <a:prstGeom prst="rect">
              <a:avLst/>
            </a:prstGeom>
            <a:noFill/>
            <a:ln>
              <a:noFill/>
            </a:ln>
          </p:spPr>
          <p:txBody>
            <a:bodyPr anchorCtr="0" anchor="t" bIns="91425" lIns="91425" spcFirstLastPara="1" rIns="91425" wrap="square" tIns="91425">
              <a:noAutofit/>
            </a:bodyPr>
            <a:lstStyle/>
            <a:p>
              <a:pPr indent="0" lvl="0" marL="0" marR="0" rtl="0" algn="ctr">
                <a:spcBef>
                  <a:spcPts val="0"/>
                </a:spcBef>
                <a:spcAft>
                  <a:spcPts val="0"/>
                </a:spcAft>
                <a:buClr>
                  <a:srgbClr val="434343"/>
                </a:buClr>
                <a:buSzPts val="1200"/>
                <a:buFont typeface="Roboto"/>
                <a:buNone/>
              </a:pPr>
              <a:r>
                <a:rPr lang="pt-PT" sz="1200">
                  <a:solidFill>
                    <a:srgbClr val="434343"/>
                  </a:solidFill>
                  <a:latin typeface="Roboto"/>
                  <a:ea typeface="Roboto"/>
                  <a:cs typeface="Roboto"/>
                  <a:sym typeface="Roboto"/>
                </a:rPr>
                <a:t>Desenvolvimento Inicial</a:t>
              </a:r>
              <a:endParaRPr sz="1200">
                <a:solidFill>
                  <a:srgbClr val="434343"/>
                </a:solidFill>
                <a:latin typeface="Roboto"/>
                <a:ea typeface="Roboto"/>
                <a:cs typeface="Roboto"/>
                <a:sym typeface="Roboto"/>
              </a:endParaRPr>
            </a:p>
          </p:txBody>
        </p:sp>
        <p:sp>
          <p:nvSpPr>
            <p:cNvPr id="450" name="Google Shape;450;p21"/>
            <p:cNvSpPr txBox="1"/>
            <p:nvPr/>
          </p:nvSpPr>
          <p:spPr>
            <a:xfrm>
              <a:off x="1634188" y="3343088"/>
              <a:ext cx="1401300" cy="429600"/>
            </a:xfrm>
            <a:prstGeom prst="rect">
              <a:avLst/>
            </a:prstGeom>
            <a:noFill/>
            <a:ln>
              <a:noFill/>
            </a:ln>
          </p:spPr>
          <p:txBody>
            <a:bodyPr anchorCtr="0" anchor="ctr" bIns="91425" lIns="91425" spcFirstLastPara="1" rIns="91425" wrap="square" tIns="91425">
              <a:noAutofit/>
            </a:bodyPr>
            <a:lstStyle/>
            <a:p>
              <a:pPr indent="0" lvl="0" marL="0" marR="0" rtl="0" algn="ctr">
                <a:spcBef>
                  <a:spcPts val="0"/>
                </a:spcBef>
                <a:spcAft>
                  <a:spcPts val="0"/>
                </a:spcAft>
                <a:buClr>
                  <a:srgbClr val="434343"/>
                </a:buClr>
                <a:buSzPts val="1700"/>
                <a:buFont typeface="Fira Sans Extra Condensed Medium"/>
                <a:buNone/>
              </a:pPr>
              <a:r>
                <a:rPr b="1" lang="pt-PT" sz="1700">
                  <a:solidFill>
                    <a:srgbClr val="434343"/>
                  </a:solidFill>
                  <a:latin typeface="Fira Sans Extra Condensed Medium"/>
                  <a:ea typeface="Fira Sans Extra Condensed Medium"/>
                  <a:cs typeface="Fira Sans Extra Condensed Medium"/>
                  <a:sym typeface="Fira Sans Extra Condensed Medium"/>
                </a:rPr>
                <a:t>Apache Hadoop</a:t>
              </a:r>
              <a:endParaRPr b="1" sz="1700">
                <a:solidFill>
                  <a:srgbClr val="434343"/>
                </a:solidFill>
                <a:latin typeface="Fira Sans Extra Condensed Medium"/>
                <a:ea typeface="Fira Sans Extra Condensed Medium"/>
                <a:cs typeface="Fira Sans Extra Condensed Medium"/>
                <a:sym typeface="Fira Sans Extra Condensed Medium"/>
              </a:endParaRPr>
            </a:p>
          </p:txBody>
        </p:sp>
      </p:grpSp>
      <p:grpSp>
        <p:nvGrpSpPr>
          <p:cNvPr id="451" name="Google Shape;451;p21"/>
          <p:cNvGrpSpPr/>
          <p:nvPr/>
        </p:nvGrpSpPr>
        <p:grpSpPr>
          <a:xfrm>
            <a:off x="3835470" y="3460767"/>
            <a:ext cx="2094755" cy="1781012"/>
            <a:chOff x="3835470" y="2443825"/>
            <a:chExt cx="2094755" cy="1781012"/>
          </a:xfrm>
        </p:grpSpPr>
        <p:sp>
          <p:nvSpPr>
            <p:cNvPr id="452" name="Google Shape;452;p21"/>
            <p:cNvSpPr/>
            <p:nvPr/>
          </p:nvSpPr>
          <p:spPr>
            <a:xfrm>
              <a:off x="5409300" y="2993300"/>
              <a:ext cx="230125" cy="1120100"/>
            </a:xfrm>
            <a:custGeom>
              <a:rect b="b" l="l" r="r" t="t"/>
              <a:pathLst>
                <a:path extrusionOk="0" h="44804" w="9205">
                  <a:moveTo>
                    <a:pt x="7097" y="0"/>
                  </a:moveTo>
                  <a:cubicBezTo>
                    <a:pt x="2811" y="2143"/>
                    <a:pt x="1" y="6549"/>
                    <a:pt x="1" y="11514"/>
                  </a:cubicBezTo>
                  <a:lnTo>
                    <a:pt x="1" y="44803"/>
                  </a:lnTo>
                  <a:lnTo>
                    <a:pt x="2180" y="44803"/>
                  </a:lnTo>
                  <a:lnTo>
                    <a:pt x="2180" y="11514"/>
                  </a:lnTo>
                  <a:cubicBezTo>
                    <a:pt x="2180" y="6965"/>
                    <a:pt x="5025" y="2989"/>
                    <a:pt x="9204" y="1477"/>
                  </a:cubicBezTo>
                  <a:lnTo>
                    <a:pt x="9204" y="0"/>
                  </a:lnTo>
                  <a:close/>
                </a:path>
              </a:pathLst>
            </a:custGeom>
            <a:solidFill>
              <a:srgbClr val="69E781"/>
            </a:solidFill>
            <a:ln>
              <a:noFill/>
            </a:ln>
          </p:spPr>
          <p:txBody>
            <a:bodyPr anchorCtr="0" anchor="ctr" bIns="91425" lIns="91425" spcFirstLastPara="1" rIns="91425" wrap="square" tIns="91425">
              <a:noAutofit/>
            </a:bodyPr>
            <a:lstStyle/>
            <a:p>
              <a:pPr indent="0" lvl="0" marL="0" marR="0" rtl="0" algn="l">
                <a:spcBef>
                  <a:spcPts val="0"/>
                </a:spcBef>
                <a:spcAft>
                  <a:spcPts val="0"/>
                </a:spcAft>
                <a:buSzPts val="2400"/>
                <a:buFont typeface="Helvetica Neue Light"/>
                <a:buNone/>
              </a:pPr>
              <a:r>
                <a:t/>
              </a:r>
              <a:endParaRPr sz="2400">
                <a:latin typeface="Helvetica Neue Light"/>
                <a:ea typeface="Helvetica Neue Light"/>
                <a:cs typeface="Helvetica Neue Light"/>
                <a:sym typeface="Helvetica Neue Light"/>
              </a:endParaRPr>
            </a:p>
          </p:txBody>
        </p:sp>
        <p:sp>
          <p:nvSpPr>
            <p:cNvPr id="453" name="Google Shape;453;p21"/>
            <p:cNvSpPr/>
            <p:nvPr/>
          </p:nvSpPr>
          <p:spPr>
            <a:xfrm>
              <a:off x="4645825" y="2443825"/>
              <a:ext cx="1240350" cy="589075"/>
            </a:xfrm>
            <a:custGeom>
              <a:rect b="b" l="l" r="r" t="t"/>
              <a:pathLst>
                <a:path extrusionOk="0" h="23563" w="49614">
                  <a:moveTo>
                    <a:pt x="0" y="0"/>
                  </a:moveTo>
                  <a:cubicBezTo>
                    <a:pt x="4620" y="1917"/>
                    <a:pt x="7870" y="6477"/>
                    <a:pt x="7870" y="11788"/>
                  </a:cubicBezTo>
                  <a:cubicBezTo>
                    <a:pt x="7870" y="17098"/>
                    <a:pt x="4620" y="21646"/>
                    <a:pt x="0" y="23563"/>
                  </a:cubicBezTo>
                  <a:lnTo>
                    <a:pt x="37826" y="23563"/>
                  </a:lnTo>
                  <a:cubicBezTo>
                    <a:pt x="44339" y="23563"/>
                    <a:pt x="49614" y="18288"/>
                    <a:pt x="49614" y="11788"/>
                  </a:cubicBezTo>
                  <a:cubicBezTo>
                    <a:pt x="49614" y="5275"/>
                    <a:pt x="44339" y="0"/>
                    <a:pt x="37826" y="0"/>
                  </a:cubicBezTo>
                  <a:close/>
                </a:path>
              </a:pathLst>
            </a:custGeom>
            <a:solidFill>
              <a:srgbClr val="69E781"/>
            </a:solidFill>
            <a:ln>
              <a:noFill/>
            </a:ln>
          </p:spPr>
          <p:txBody>
            <a:bodyPr anchorCtr="0" anchor="ctr" bIns="91425" lIns="91425" spcFirstLastPara="1" rIns="91425" wrap="square" tIns="91425">
              <a:noAutofit/>
            </a:bodyPr>
            <a:lstStyle/>
            <a:p>
              <a:pPr indent="0" lvl="0" marL="0" marR="0" rtl="0" algn="ctr">
                <a:spcBef>
                  <a:spcPts val="0"/>
                </a:spcBef>
                <a:spcAft>
                  <a:spcPts val="0"/>
                </a:spcAft>
                <a:buClr>
                  <a:srgbClr val="FFFFFF"/>
                </a:buClr>
                <a:buSzPts val="1700"/>
                <a:buFont typeface="Fira Sans Extra Condensed"/>
                <a:buNone/>
              </a:pPr>
              <a:r>
                <a:rPr lang="pt-PT" sz="1700">
                  <a:solidFill>
                    <a:srgbClr val="FFFFFF"/>
                  </a:solidFill>
                  <a:latin typeface="Fira Sans Extra Condensed"/>
                  <a:ea typeface="Fira Sans Extra Condensed"/>
                  <a:cs typeface="Fira Sans Extra Condensed"/>
                  <a:sym typeface="Fira Sans Extra Condensed"/>
                </a:rPr>
                <a:t>2009</a:t>
              </a:r>
              <a:endParaRPr sz="1700">
                <a:solidFill>
                  <a:srgbClr val="FFFFFF"/>
                </a:solidFill>
                <a:latin typeface="Fira Sans Extra Condensed"/>
                <a:ea typeface="Fira Sans Extra Condensed"/>
                <a:cs typeface="Fira Sans Extra Condensed"/>
                <a:sym typeface="Fira Sans Extra Condensed"/>
              </a:endParaRPr>
            </a:p>
          </p:txBody>
        </p:sp>
        <p:sp>
          <p:nvSpPr>
            <p:cNvPr id="454" name="Google Shape;454;p21"/>
            <p:cNvSpPr/>
            <p:nvPr/>
          </p:nvSpPr>
          <p:spPr>
            <a:xfrm>
              <a:off x="5668275" y="3945200"/>
              <a:ext cx="22050" cy="22050"/>
            </a:xfrm>
            <a:custGeom>
              <a:rect b="b" l="l" r="r" t="t"/>
              <a:pathLst>
                <a:path extrusionOk="0" h="882" w="882">
                  <a:moveTo>
                    <a:pt x="441" y="0"/>
                  </a:moveTo>
                  <a:cubicBezTo>
                    <a:pt x="203" y="0"/>
                    <a:pt x="0" y="203"/>
                    <a:pt x="0" y="441"/>
                  </a:cubicBezTo>
                  <a:cubicBezTo>
                    <a:pt x="0" y="691"/>
                    <a:pt x="203" y="881"/>
                    <a:pt x="441" y="881"/>
                  </a:cubicBezTo>
                  <a:cubicBezTo>
                    <a:pt x="691" y="881"/>
                    <a:pt x="881" y="691"/>
                    <a:pt x="881" y="441"/>
                  </a:cubicBezTo>
                  <a:cubicBezTo>
                    <a:pt x="881" y="203"/>
                    <a:pt x="691" y="0"/>
                    <a:pt x="441" y="0"/>
                  </a:cubicBezTo>
                  <a:close/>
                </a:path>
              </a:pathLst>
            </a:custGeom>
            <a:solidFill>
              <a:srgbClr val="869FB2"/>
            </a:solidFill>
            <a:ln>
              <a:noFill/>
            </a:ln>
          </p:spPr>
          <p:txBody>
            <a:bodyPr anchorCtr="0" anchor="ctr" bIns="91425" lIns="91425" spcFirstLastPara="1" rIns="91425" wrap="square" tIns="91425">
              <a:noAutofit/>
            </a:bodyPr>
            <a:lstStyle/>
            <a:p>
              <a:pPr indent="0" lvl="0" marL="0" marR="0" rtl="0" algn="l">
                <a:spcBef>
                  <a:spcPts val="0"/>
                </a:spcBef>
                <a:spcAft>
                  <a:spcPts val="0"/>
                </a:spcAft>
                <a:buSzPts val="2400"/>
                <a:buFont typeface="Helvetica Neue Light"/>
                <a:buNone/>
              </a:pPr>
              <a:r>
                <a:t/>
              </a:r>
              <a:endParaRPr sz="2400">
                <a:latin typeface="Helvetica Neue Light"/>
                <a:ea typeface="Helvetica Neue Light"/>
                <a:cs typeface="Helvetica Neue Light"/>
                <a:sym typeface="Helvetica Neue Light"/>
              </a:endParaRPr>
            </a:p>
          </p:txBody>
        </p:sp>
        <p:sp>
          <p:nvSpPr>
            <p:cNvPr id="455" name="Google Shape;455;p21"/>
            <p:cNvSpPr/>
            <p:nvPr/>
          </p:nvSpPr>
          <p:spPr>
            <a:xfrm>
              <a:off x="5712325" y="3945200"/>
              <a:ext cx="22350" cy="22050"/>
            </a:xfrm>
            <a:custGeom>
              <a:rect b="b" l="l" r="r" t="t"/>
              <a:pathLst>
                <a:path extrusionOk="0" h="882" w="894">
                  <a:moveTo>
                    <a:pt x="441" y="0"/>
                  </a:moveTo>
                  <a:cubicBezTo>
                    <a:pt x="203" y="0"/>
                    <a:pt x="0" y="203"/>
                    <a:pt x="0" y="441"/>
                  </a:cubicBezTo>
                  <a:cubicBezTo>
                    <a:pt x="0" y="691"/>
                    <a:pt x="203" y="881"/>
                    <a:pt x="441" y="881"/>
                  </a:cubicBezTo>
                  <a:cubicBezTo>
                    <a:pt x="691" y="881"/>
                    <a:pt x="893" y="691"/>
                    <a:pt x="893" y="441"/>
                  </a:cubicBezTo>
                  <a:cubicBezTo>
                    <a:pt x="893" y="203"/>
                    <a:pt x="691" y="0"/>
                    <a:pt x="441" y="0"/>
                  </a:cubicBezTo>
                  <a:close/>
                </a:path>
              </a:pathLst>
            </a:custGeom>
            <a:solidFill>
              <a:srgbClr val="869FB2"/>
            </a:solidFill>
            <a:ln>
              <a:noFill/>
            </a:ln>
          </p:spPr>
          <p:txBody>
            <a:bodyPr anchorCtr="0" anchor="ctr" bIns="91425" lIns="91425" spcFirstLastPara="1" rIns="91425" wrap="square" tIns="91425">
              <a:noAutofit/>
            </a:bodyPr>
            <a:lstStyle/>
            <a:p>
              <a:pPr indent="0" lvl="0" marL="0" marR="0" rtl="0" algn="l">
                <a:spcBef>
                  <a:spcPts val="0"/>
                </a:spcBef>
                <a:spcAft>
                  <a:spcPts val="0"/>
                </a:spcAft>
                <a:buSzPts val="2400"/>
                <a:buFont typeface="Helvetica Neue Light"/>
                <a:buNone/>
              </a:pPr>
              <a:r>
                <a:t/>
              </a:r>
              <a:endParaRPr sz="2400">
                <a:latin typeface="Helvetica Neue Light"/>
                <a:ea typeface="Helvetica Neue Light"/>
                <a:cs typeface="Helvetica Neue Light"/>
                <a:sym typeface="Helvetica Neue Light"/>
              </a:endParaRPr>
            </a:p>
          </p:txBody>
        </p:sp>
        <p:sp>
          <p:nvSpPr>
            <p:cNvPr id="456" name="Google Shape;456;p21"/>
            <p:cNvSpPr/>
            <p:nvPr/>
          </p:nvSpPr>
          <p:spPr>
            <a:xfrm>
              <a:off x="5756675" y="3945200"/>
              <a:ext cx="22050" cy="22050"/>
            </a:xfrm>
            <a:custGeom>
              <a:rect b="b" l="l" r="r" t="t"/>
              <a:pathLst>
                <a:path extrusionOk="0" h="882" w="882">
                  <a:moveTo>
                    <a:pt x="441" y="0"/>
                  </a:moveTo>
                  <a:cubicBezTo>
                    <a:pt x="191" y="0"/>
                    <a:pt x="0" y="203"/>
                    <a:pt x="0" y="441"/>
                  </a:cubicBezTo>
                  <a:cubicBezTo>
                    <a:pt x="0" y="691"/>
                    <a:pt x="191" y="881"/>
                    <a:pt x="441" y="881"/>
                  </a:cubicBezTo>
                  <a:cubicBezTo>
                    <a:pt x="679" y="881"/>
                    <a:pt x="881" y="691"/>
                    <a:pt x="881" y="441"/>
                  </a:cubicBezTo>
                  <a:cubicBezTo>
                    <a:pt x="881" y="203"/>
                    <a:pt x="679" y="0"/>
                    <a:pt x="441" y="0"/>
                  </a:cubicBezTo>
                  <a:close/>
                </a:path>
              </a:pathLst>
            </a:custGeom>
            <a:solidFill>
              <a:srgbClr val="869FB2"/>
            </a:solidFill>
            <a:ln>
              <a:noFill/>
            </a:ln>
          </p:spPr>
          <p:txBody>
            <a:bodyPr anchorCtr="0" anchor="ctr" bIns="91425" lIns="91425" spcFirstLastPara="1" rIns="91425" wrap="square" tIns="91425">
              <a:noAutofit/>
            </a:bodyPr>
            <a:lstStyle/>
            <a:p>
              <a:pPr indent="0" lvl="0" marL="0" marR="0" rtl="0" algn="l">
                <a:spcBef>
                  <a:spcPts val="0"/>
                </a:spcBef>
                <a:spcAft>
                  <a:spcPts val="0"/>
                </a:spcAft>
                <a:buSzPts val="2400"/>
                <a:buFont typeface="Helvetica Neue Light"/>
                <a:buNone/>
              </a:pPr>
              <a:r>
                <a:t/>
              </a:r>
              <a:endParaRPr sz="2400">
                <a:latin typeface="Helvetica Neue Light"/>
                <a:ea typeface="Helvetica Neue Light"/>
                <a:cs typeface="Helvetica Neue Light"/>
                <a:sym typeface="Helvetica Neue Light"/>
              </a:endParaRPr>
            </a:p>
          </p:txBody>
        </p:sp>
        <p:sp>
          <p:nvSpPr>
            <p:cNvPr id="457" name="Google Shape;457;p21"/>
            <p:cNvSpPr/>
            <p:nvPr/>
          </p:nvSpPr>
          <p:spPr>
            <a:xfrm>
              <a:off x="5800725" y="3945200"/>
              <a:ext cx="22050" cy="22050"/>
            </a:xfrm>
            <a:custGeom>
              <a:rect b="b" l="l" r="r" t="t"/>
              <a:pathLst>
                <a:path extrusionOk="0" h="882" w="882">
                  <a:moveTo>
                    <a:pt x="441" y="0"/>
                  </a:moveTo>
                  <a:cubicBezTo>
                    <a:pt x="191" y="0"/>
                    <a:pt x="1" y="203"/>
                    <a:pt x="1" y="441"/>
                  </a:cubicBezTo>
                  <a:cubicBezTo>
                    <a:pt x="1" y="691"/>
                    <a:pt x="191" y="881"/>
                    <a:pt x="441" y="881"/>
                  </a:cubicBezTo>
                  <a:cubicBezTo>
                    <a:pt x="679" y="881"/>
                    <a:pt x="882" y="691"/>
                    <a:pt x="882" y="441"/>
                  </a:cubicBezTo>
                  <a:cubicBezTo>
                    <a:pt x="882" y="203"/>
                    <a:pt x="679" y="0"/>
                    <a:pt x="441" y="0"/>
                  </a:cubicBezTo>
                  <a:close/>
                </a:path>
              </a:pathLst>
            </a:custGeom>
            <a:solidFill>
              <a:srgbClr val="869FB2"/>
            </a:solidFill>
            <a:ln>
              <a:noFill/>
            </a:ln>
          </p:spPr>
          <p:txBody>
            <a:bodyPr anchorCtr="0" anchor="ctr" bIns="91425" lIns="91425" spcFirstLastPara="1" rIns="91425" wrap="square" tIns="91425">
              <a:noAutofit/>
            </a:bodyPr>
            <a:lstStyle/>
            <a:p>
              <a:pPr indent="0" lvl="0" marL="0" marR="0" rtl="0" algn="l">
                <a:spcBef>
                  <a:spcPts val="0"/>
                </a:spcBef>
                <a:spcAft>
                  <a:spcPts val="0"/>
                </a:spcAft>
                <a:buSzPts val="2400"/>
                <a:buFont typeface="Helvetica Neue Light"/>
                <a:buNone/>
              </a:pPr>
              <a:r>
                <a:t/>
              </a:r>
              <a:endParaRPr sz="2400">
                <a:latin typeface="Helvetica Neue Light"/>
                <a:ea typeface="Helvetica Neue Light"/>
                <a:cs typeface="Helvetica Neue Light"/>
                <a:sym typeface="Helvetica Neue Light"/>
              </a:endParaRPr>
            </a:p>
          </p:txBody>
        </p:sp>
        <p:sp>
          <p:nvSpPr>
            <p:cNvPr id="458" name="Google Shape;458;p21"/>
            <p:cNvSpPr/>
            <p:nvPr/>
          </p:nvSpPr>
          <p:spPr>
            <a:xfrm>
              <a:off x="5614100" y="3803225"/>
              <a:ext cx="316125" cy="324450"/>
            </a:xfrm>
            <a:custGeom>
              <a:rect b="b" l="l" r="r" t="t"/>
              <a:pathLst>
                <a:path extrusionOk="0" h="12978" w="12645">
                  <a:moveTo>
                    <a:pt x="11406" y="583"/>
                  </a:moveTo>
                  <a:cubicBezTo>
                    <a:pt x="11799" y="583"/>
                    <a:pt x="12192" y="881"/>
                    <a:pt x="12192" y="1286"/>
                  </a:cubicBezTo>
                  <a:lnTo>
                    <a:pt x="12192" y="5441"/>
                  </a:lnTo>
                  <a:lnTo>
                    <a:pt x="12204" y="5441"/>
                  </a:lnTo>
                  <a:cubicBezTo>
                    <a:pt x="12204" y="5763"/>
                    <a:pt x="12026" y="5882"/>
                    <a:pt x="12026" y="5882"/>
                  </a:cubicBezTo>
                  <a:lnTo>
                    <a:pt x="11966" y="5917"/>
                  </a:lnTo>
                  <a:cubicBezTo>
                    <a:pt x="11871" y="6025"/>
                    <a:pt x="11776" y="6132"/>
                    <a:pt x="11728" y="6156"/>
                  </a:cubicBezTo>
                  <a:lnTo>
                    <a:pt x="10418" y="7180"/>
                  </a:lnTo>
                  <a:lnTo>
                    <a:pt x="10418" y="3977"/>
                  </a:lnTo>
                  <a:cubicBezTo>
                    <a:pt x="10418" y="3274"/>
                    <a:pt x="9787" y="2667"/>
                    <a:pt x="9085" y="2667"/>
                  </a:cubicBezTo>
                  <a:lnTo>
                    <a:pt x="2822" y="2667"/>
                  </a:lnTo>
                  <a:lnTo>
                    <a:pt x="2822" y="1286"/>
                  </a:lnTo>
                  <a:cubicBezTo>
                    <a:pt x="2822" y="881"/>
                    <a:pt x="3120" y="583"/>
                    <a:pt x="3525" y="583"/>
                  </a:cubicBezTo>
                  <a:close/>
                  <a:moveTo>
                    <a:pt x="9085" y="3274"/>
                  </a:moveTo>
                  <a:cubicBezTo>
                    <a:pt x="9466" y="3274"/>
                    <a:pt x="9823" y="3596"/>
                    <a:pt x="9823" y="3977"/>
                  </a:cubicBezTo>
                  <a:lnTo>
                    <a:pt x="9823" y="8144"/>
                  </a:lnTo>
                  <a:cubicBezTo>
                    <a:pt x="9823" y="8442"/>
                    <a:pt x="9668" y="8561"/>
                    <a:pt x="9668" y="8561"/>
                  </a:cubicBezTo>
                  <a:lnTo>
                    <a:pt x="9621" y="8608"/>
                  </a:lnTo>
                  <a:cubicBezTo>
                    <a:pt x="9525" y="8704"/>
                    <a:pt x="9371" y="8823"/>
                    <a:pt x="9335" y="8846"/>
                  </a:cubicBezTo>
                  <a:lnTo>
                    <a:pt x="5358" y="11835"/>
                  </a:lnTo>
                  <a:lnTo>
                    <a:pt x="5358" y="8775"/>
                  </a:lnTo>
                  <a:lnTo>
                    <a:pt x="1203" y="8775"/>
                  </a:lnTo>
                  <a:cubicBezTo>
                    <a:pt x="810" y="8775"/>
                    <a:pt x="441" y="8525"/>
                    <a:pt x="441" y="8144"/>
                  </a:cubicBezTo>
                  <a:lnTo>
                    <a:pt x="441" y="3977"/>
                  </a:lnTo>
                  <a:cubicBezTo>
                    <a:pt x="441" y="3596"/>
                    <a:pt x="810" y="3274"/>
                    <a:pt x="1203" y="3274"/>
                  </a:cubicBezTo>
                  <a:close/>
                  <a:moveTo>
                    <a:pt x="3525" y="0"/>
                  </a:moveTo>
                  <a:cubicBezTo>
                    <a:pt x="2834" y="0"/>
                    <a:pt x="2227" y="595"/>
                    <a:pt x="2227" y="1286"/>
                  </a:cubicBezTo>
                  <a:lnTo>
                    <a:pt x="2227" y="2679"/>
                  </a:lnTo>
                  <a:lnTo>
                    <a:pt x="1203" y="2679"/>
                  </a:lnTo>
                  <a:cubicBezTo>
                    <a:pt x="500" y="2679"/>
                    <a:pt x="0" y="3274"/>
                    <a:pt x="0" y="3977"/>
                  </a:cubicBezTo>
                  <a:lnTo>
                    <a:pt x="0" y="8144"/>
                  </a:lnTo>
                  <a:cubicBezTo>
                    <a:pt x="0" y="8846"/>
                    <a:pt x="500" y="9370"/>
                    <a:pt x="1203" y="9370"/>
                  </a:cubicBezTo>
                  <a:lnTo>
                    <a:pt x="4906" y="9370"/>
                  </a:lnTo>
                  <a:lnTo>
                    <a:pt x="4906" y="12978"/>
                  </a:lnTo>
                  <a:lnTo>
                    <a:pt x="9680" y="9323"/>
                  </a:lnTo>
                  <a:cubicBezTo>
                    <a:pt x="9799" y="9251"/>
                    <a:pt x="9978" y="9085"/>
                    <a:pt x="10061" y="9001"/>
                  </a:cubicBezTo>
                  <a:cubicBezTo>
                    <a:pt x="10144" y="8918"/>
                    <a:pt x="10406" y="8656"/>
                    <a:pt x="10406" y="8144"/>
                  </a:cubicBezTo>
                  <a:lnTo>
                    <a:pt x="10406" y="7834"/>
                  </a:lnTo>
                  <a:lnTo>
                    <a:pt x="11990" y="6608"/>
                  </a:lnTo>
                  <a:cubicBezTo>
                    <a:pt x="12109" y="6537"/>
                    <a:pt x="12252" y="6370"/>
                    <a:pt x="12335" y="6287"/>
                  </a:cubicBezTo>
                  <a:cubicBezTo>
                    <a:pt x="12419" y="6203"/>
                    <a:pt x="12645" y="5953"/>
                    <a:pt x="12645" y="5441"/>
                  </a:cubicBezTo>
                  <a:lnTo>
                    <a:pt x="12645" y="1286"/>
                  </a:lnTo>
                  <a:cubicBezTo>
                    <a:pt x="12645" y="595"/>
                    <a:pt x="12097" y="0"/>
                    <a:pt x="11406" y="0"/>
                  </a:cubicBezTo>
                  <a:close/>
                </a:path>
              </a:pathLst>
            </a:custGeom>
            <a:solidFill>
              <a:srgbClr val="869FB2"/>
            </a:solidFill>
            <a:ln>
              <a:noFill/>
            </a:ln>
          </p:spPr>
          <p:txBody>
            <a:bodyPr anchorCtr="0" anchor="ctr" bIns="91425" lIns="91425" spcFirstLastPara="1" rIns="91425" wrap="square" tIns="91425">
              <a:noAutofit/>
            </a:bodyPr>
            <a:lstStyle/>
            <a:p>
              <a:pPr indent="0" lvl="0" marL="0" marR="0" rtl="0" algn="l">
                <a:spcBef>
                  <a:spcPts val="0"/>
                </a:spcBef>
                <a:spcAft>
                  <a:spcPts val="0"/>
                </a:spcAft>
                <a:buSzPts val="2400"/>
                <a:buFont typeface="Helvetica Neue Light"/>
                <a:buNone/>
              </a:pPr>
              <a:r>
                <a:t/>
              </a:r>
              <a:endParaRPr sz="2400">
                <a:latin typeface="Helvetica Neue Light"/>
                <a:ea typeface="Helvetica Neue Light"/>
                <a:cs typeface="Helvetica Neue Light"/>
                <a:sym typeface="Helvetica Neue Light"/>
              </a:endParaRPr>
            </a:p>
          </p:txBody>
        </p:sp>
        <p:sp>
          <p:nvSpPr>
            <p:cNvPr id="459" name="Google Shape;459;p21"/>
            <p:cNvSpPr txBox="1"/>
            <p:nvPr/>
          </p:nvSpPr>
          <p:spPr>
            <a:xfrm>
              <a:off x="4007988" y="3689937"/>
              <a:ext cx="1401300" cy="534900"/>
            </a:xfrm>
            <a:prstGeom prst="rect">
              <a:avLst/>
            </a:prstGeom>
            <a:noFill/>
            <a:ln>
              <a:noFill/>
            </a:ln>
          </p:spPr>
          <p:txBody>
            <a:bodyPr anchorCtr="0" anchor="t" bIns="91425" lIns="91425" spcFirstLastPara="1" rIns="91425" wrap="square" tIns="91425">
              <a:noAutofit/>
            </a:bodyPr>
            <a:lstStyle/>
            <a:p>
              <a:pPr indent="0" lvl="0" marL="0" marR="0" rtl="0" algn="r">
                <a:spcBef>
                  <a:spcPts val="0"/>
                </a:spcBef>
                <a:spcAft>
                  <a:spcPts val="0"/>
                </a:spcAft>
                <a:buSzPts val="1200"/>
                <a:buFont typeface="Helvetica Neue Light"/>
                <a:buNone/>
              </a:pPr>
              <a:r>
                <a:t/>
              </a:r>
              <a:endParaRPr sz="1200">
                <a:solidFill>
                  <a:srgbClr val="434343"/>
                </a:solidFill>
                <a:latin typeface="Roboto"/>
                <a:ea typeface="Roboto"/>
                <a:cs typeface="Roboto"/>
                <a:sym typeface="Roboto"/>
              </a:endParaRPr>
            </a:p>
            <a:p>
              <a:pPr indent="0" lvl="0" marL="0" marR="0" rtl="0" algn="ctr">
                <a:spcBef>
                  <a:spcPts val="0"/>
                </a:spcBef>
                <a:spcAft>
                  <a:spcPts val="0"/>
                </a:spcAft>
                <a:buClr>
                  <a:srgbClr val="434343"/>
                </a:buClr>
                <a:buSzPts val="1200"/>
                <a:buFont typeface="Roboto"/>
                <a:buNone/>
              </a:pPr>
              <a:r>
                <a:rPr lang="pt-PT" sz="1200">
                  <a:solidFill>
                    <a:srgbClr val="434343"/>
                  </a:solidFill>
                  <a:latin typeface="Roboto"/>
                  <a:ea typeface="Roboto"/>
                  <a:cs typeface="Roboto"/>
                  <a:sym typeface="Roboto"/>
                </a:rPr>
                <a:t>Desenvolvimento do Spark na UC Berkeley</a:t>
              </a:r>
              <a:endParaRPr sz="1200">
                <a:solidFill>
                  <a:srgbClr val="434343"/>
                </a:solidFill>
                <a:latin typeface="Roboto"/>
                <a:ea typeface="Roboto"/>
                <a:cs typeface="Roboto"/>
                <a:sym typeface="Roboto"/>
              </a:endParaRPr>
            </a:p>
          </p:txBody>
        </p:sp>
        <p:sp>
          <p:nvSpPr>
            <p:cNvPr id="460" name="Google Shape;460;p21"/>
            <p:cNvSpPr txBox="1"/>
            <p:nvPr/>
          </p:nvSpPr>
          <p:spPr>
            <a:xfrm>
              <a:off x="3835470" y="3362280"/>
              <a:ext cx="1695375" cy="429600"/>
            </a:xfrm>
            <a:prstGeom prst="rect">
              <a:avLst/>
            </a:prstGeom>
            <a:noFill/>
            <a:ln>
              <a:noFill/>
            </a:ln>
          </p:spPr>
          <p:txBody>
            <a:bodyPr anchorCtr="0" anchor="ctr" bIns="91425" lIns="91425" spcFirstLastPara="1" rIns="91425" wrap="square" tIns="91425">
              <a:noAutofit/>
            </a:bodyPr>
            <a:lstStyle/>
            <a:p>
              <a:pPr indent="0" lvl="0" marL="0" marR="0" rtl="0" algn="ctr">
                <a:spcBef>
                  <a:spcPts val="0"/>
                </a:spcBef>
                <a:spcAft>
                  <a:spcPts val="0"/>
                </a:spcAft>
                <a:buClr>
                  <a:srgbClr val="434343"/>
                </a:buClr>
                <a:buSzPts val="1700"/>
                <a:buFont typeface="Fira Sans Extra Condensed Medium"/>
                <a:buNone/>
              </a:pPr>
              <a:r>
                <a:rPr b="1" lang="pt-PT" sz="1700">
                  <a:solidFill>
                    <a:srgbClr val="434343"/>
                  </a:solidFill>
                  <a:latin typeface="Fira Sans Extra Condensed Medium"/>
                  <a:ea typeface="Fira Sans Extra Condensed Medium"/>
                  <a:cs typeface="Fira Sans Extra Condensed Medium"/>
                  <a:sym typeface="Fira Sans Extra Condensed Medium"/>
                </a:rPr>
                <a:t>Nascimento do Spark</a:t>
              </a:r>
              <a:endParaRPr b="1" sz="1700">
                <a:solidFill>
                  <a:srgbClr val="434343"/>
                </a:solidFill>
                <a:latin typeface="Fira Sans Extra Condensed Medium"/>
                <a:ea typeface="Fira Sans Extra Condensed Medium"/>
                <a:cs typeface="Fira Sans Extra Condensed Medium"/>
                <a:sym typeface="Fira Sans Extra Condensed Medium"/>
              </a:endParaRPr>
            </a:p>
          </p:txBody>
        </p:sp>
      </p:grpSp>
      <p:grpSp>
        <p:nvGrpSpPr>
          <p:cNvPr id="461" name="Google Shape;461;p21"/>
          <p:cNvGrpSpPr/>
          <p:nvPr/>
        </p:nvGrpSpPr>
        <p:grpSpPr>
          <a:xfrm>
            <a:off x="6172763" y="3460767"/>
            <a:ext cx="2083937" cy="1781012"/>
            <a:chOff x="6172763" y="2443825"/>
            <a:chExt cx="2083937" cy="1781012"/>
          </a:xfrm>
        </p:grpSpPr>
        <p:sp>
          <p:nvSpPr>
            <p:cNvPr id="462" name="Google Shape;462;p21"/>
            <p:cNvSpPr/>
            <p:nvPr/>
          </p:nvSpPr>
          <p:spPr>
            <a:xfrm>
              <a:off x="7779850" y="2993300"/>
              <a:ext cx="230100" cy="1120100"/>
            </a:xfrm>
            <a:custGeom>
              <a:rect b="b" l="l" r="r" t="t"/>
              <a:pathLst>
                <a:path extrusionOk="0" h="44804" w="9204">
                  <a:moveTo>
                    <a:pt x="7096" y="0"/>
                  </a:moveTo>
                  <a:cubicBezTo>
                    <a:pt x="2810" y="2143"/>
                    <a:pt x="0" y="6549"/>
                    <a:pt x="0" y="11514"/>
                  </a:cubicBezTo>
                  <a:lnTo>
                    <a:pt x="0" y="44803"/>
                  </a:lnTo>
                  <a:lnTo>
                    <a:pt x="2179" y="44803"/>
                  </a:lnTo>
                  <a:lnTo>
                    <a:pt x="2179" y="11514"/>
                  </a:lnTo>
                  <a:cubicBezTo>
                    <a:pt x="2179" y="6965"/>
                    <a:pt x="5025" y="2989"/>
                    <a:pt x="9204" y="1477"/>
                  </a:cubicBezTo>
                  <a:lnTo>
                    <a:pt x="9204" y="0"/>
                  </a:lnTo>
                  <a:close/>
                </a:path>
              </a:pathLst>
            </a:custGeom>
            <a:solidFill>
              <a:srgbClr val="EC3A3B"/>
            </a:solidFill>
            <a:ln>
              <a:noFill/>
            </a:ln>
          </p:spPr>
          <p:txBody>
            <a:bodyPr anchorCtr="0" anchor="ctr" bIns="91425" lIns="91425" spcFirstLastPara="1" rIns="91425" wrap="square" tIns="91425">
              <a:noAutofit/>
            </a:bodyPr>
            <a:lstStyle/>
            <a:p>
              <a:pPr indent="0" lvl="0" marL="0" marR="0" rtl="0" algn="l">
                <a:spcBef>
                  <a:spcPts val="0"/>
                </a:spcBef>
                <a:spcAft>
                  <a:spcPts val="0"/>
                </a:spcAft>
                <a:buSzPts val="2400"/>
                <a:buFont typeface="Helvetica Neue Light"/>
                <a:buNone/>
              </a:pPr>
              <a:r>
                <a:t/>
              </a:r>
              <a:endParaRPr sz="2400">
                <a:latin typeface="Helvetica Neue Light"/>
                <a:ea typeface="Helvetica Neue Light"/>
                <a:cs typeface="Helvetica Neue Light"/>
                <a:sym typeface="Helvetica Neue Light"/>
              </a:endParaRPr>
            </a:p>
          </p:txBody>
        </p:sp>
        <p:sp>
          <p:nvSpPr>
            <p:cNvPr id="463" name="Google Shape;463;p21"/>
            <p:cNvSpPr/>
            <p:nvPr/>
          </p:nvSpPr>
          <p:spPr>
            <a:xfrm>
              <a:off x="7016350" y="2443825"/>
              <a:ext cx="1240350" cy="589075"/>
            </a:xfrm>
            <a:custGeom>
              <a:rect b="b" l="l" r="r" t="t"/>
              <a:pathLst>
                <a:path extrusionOk="0" h="23563" w="49614">
                  <a:moveTo>
                    <a:pt x="1" y="0"/>
                  </a:moveTo>
                  <a:cubicBezTo>
                    <a:pt x="4620" y="1917"/>
                    <a:pt x="7871" y="6477"/>
                    <a:pt x="7871" y="11788"/>
                  </a:cubicBezTo>
                  <a:cubicBezTo>
                    <a:pt x="7871" y="17098"/>
                    <a:pt x="4620" y="21646"/>
                    <a:pt x="1" y="23563"/>
                  </a:cubicBezTo>
                  <a:lnTo>
                    <a:pt x="37827" y="23563"/>
                  </a:lnTo>
                  <a:cubicBezTo>
                    <a:pt x="44340" y="23563"/>
                    <a:pt x="49614" y="18288"/>
                    <a:pt x="49614" y="11788"/>
                  </a:cubicBezTo>
                  <a:cubicBezTo>
                    <a:pt x="49614" y="5275"/>
                    <a:pt x="44340" y="0"/>
                    <a:pt x="37827" y="0"/>
                  </a:cubicBezTo>
                  <a:close/>
                </a:path>
              </a:pathLst>
            </a:custGeom>
            <a:solidFill>
              <a:srgbClr val="EC3A3B"/>
            </a:solidFill>
            <a:ln>
              <a:noFill/>
            </a:ln>
          </p:spPr>
          <p:txBody>
            <a:bodyPr anchorCtr="0" anchor="ctr" bIns="91425" lIns="91425" spcFirstLastPara="1" rIns="91425" wrap="square" tIns="91425">
              <a:noAutofit/>
            </a:bodyPr>
            <a:lstStyle/>
            <a:p>
              <a:pPr indent="0" lvl="0" marL="0" marR="0" rtl="0" algn="ctr">
                <a:spcBef>
                  <a:spcPts val="0"/>
                </a:spcBef>
                <a:spcAft>
                  <a:spcPts val="0"/>
                </a:spcAft>
                <a:buClr>
                  <a:srgbClr val="FFFFFF"/>
                </a:buClr>
                <a:buSzPts val="1700"/>
                <a:buFont typeface="Fira Sans Extra Condensed"/>
                <a:buNone/>
              </a:pPr>
              <a:r>
                <a:rPr lang="pt-PT" sz="1700">
                  <a:solidFill>
                    <a:srgbClr val="FFFFFF"/>
                  </a:solidFill>
                  <a:latin typeface="Fira Sans Extra Condensed"/>
                  <a:ea typeface="Fira Sans Extra Condensed"/>
                  <a:cs typeface="Fira Sans Extra Condensed"/>
                  <a:sym typeface="Fira Sans Extra Condensed"/>
                </a:rPr>
                <a:t>  2015 - Today</a:t>
              </a:r>
              <a:endParaRPr sz="1700">
                <a:solidFill>
                  <a:srgbClr val="FFFFFF"/>
                </a:solidFill>
                <a:latin typeface="Fira Sans Extra Condensed"/>
                <a:ea typeface="Fira Sans Extra Condensed"/>
                <a:cs typeface="Fira Sans Extra Condensed"/>
                <a:sym typeface="Fira Sans Extra Condensed"/>
              </a:endParaRPr>
            </a:p>
          </p:txBody>
        </p:sp>
        <p:sp>
          <p:nvSpPr>
            <p:cNvPr id="464" name="Google Shape;464;p21"/>
            <p:cNvSpPr/>
            <p:nvPr/>
          </p:nvSpPr>
          <p:spPr>
            <a:xfrm>
              <a:off x="7950700" y="3840425"/>
              <a:ext cx="282800" cy="278925"/>
            </a:xfrm>
            <a:custGeom>
              <a:rect b="b" l="l" r="r" t="t"/>
              <a:pathLst>
                <a:path extrusionOk="0" h="11157" w="11312">
                  <a:moveTo>
                    <a:pt x="9918" y="596"/>
                  </a:moveTo>
                  <a:cubicBezTo>
                    <a:pt x="10359" y="596"/>
                    <a:pt x="10716" y="941"/>
                    <a:pt x="10716" y="1381"/>
                  </a:cubicBezTo>
                  <a:lnTo>
                    <a:pt x="10716" y="6501"/>
                  </a:lnTo>
                  <a:cubicBezTo>
                    <a:pt x="10716" y="6930"/>
                    <a:pt x="10359" y="7287"/>
                    <a:pt x="9918" y="7287"/>
                  </a:cubicBezTo>
                  <a:lnTo>
                    <a:pt x="1381" y="7287"/>
                  </a:lnTo>
                  <a:cubicBezTo>
                    <a:pt x="941" y="7287"/>
                    <a:pt x="596" y="6930"/>
                    <a:pt x="596" y="6501"/>
                  </a:cubicBezTo>
                  <a:lnTo>
                    <a:pt x="596" y="1381"/>
                  </a:lnTo>
                  <a:cubicBezTo>
                    <a:pt x="596" y="941"/>
                    <a:pt x="941" y="596"/>
                    <a:pt x="1381" y="596"/>
                  </a:cubicBezTo>
                  <a:close/>
                  <a:moveTo>
                    <a:pt x="6989" y="7739"/>
                  </a:moveTo>
                  <a:lnTo>
                    <a:pt x="6989" y="9073"/>
                  </a:lnTo>
                  <a:lnTo>
                    <a:pt x="4310" y="9073"/>
                  </a:lnTo>
                  <a:lnTo>
                    <a:pt x="4310" y="7739"/>
                  </a:lnTo>
                  <a:close/>
                  <a:moveTo>
                    <a:pt x="9156" y="9668"/>
                  </a:moveTo>
                  <a:cubicBezTo>
                    <a:pt x="9490" y="9668"/>
                    <a:pt x="9823" y="9954"/>
                    <a:pt x="9823" y="10275"/>
                  </a:cubicBezTo>
                  <a:lnTo>
                    <a:pt x="9823" y="10561"/>
                  </a:lnTo>
                  <a:lnTo>
                    <a:pt x="1632" y="10561"/>
                  </a:lnTo>
                  <a:lnTo>
                    <a:pt x="1632" y="10275"/>
                  </a:lnTo>
                  <a:cubicBezTo>
                    <a:pt x="1632" y="9954"/>
                    <a:pt x="1834" y="9668"/>
                    <a:pt x="2155" y="9668"/>
                  </a:cubicBezTo>
                  <a:close/>
                  <a:moveTo>
                    <a:pt x="1393" y="0"/>
                  </a:moveTo>
                  <a:cubicBezTo>
                    <a:pt x="655" y="0"/>
                    <a:pt x="0" y="608"/>
                    <a:pt x="0" y="1358"/>
                  </a:cubicBezTo>
                  <a:lnTo>
                    <a:pt x="0" y="6430"/>
                  </a:lnTo>
                  <a:cubicBezTo>
                    <a:pt x="0" y="7168"/>
                    <a:pt x="655" y="7739"/>
                    <a:pt x="1393" y="7739"/>
                  </a:cubicBezTo>
                  <a:lnTo>
                    <a:pt x="3870" y="7739"/>
                  </a:lnTo>
                  <a:lnTo>
                    <a:pt x="3870" y="9073"/>
                  </a:lnTo>
                  <a:lnTo>
                    <a:pt x="2155" y="9073"/>
                  </a:lnTo>
                  <a:cubicBezTo>
                    <a:pt x="1512" y="9073"/>
                    <a:pt x="1036" y="9632"/>
                    <a:pt x="1036" y="10275"/>
                  </a:cubicBezTo>
                  <a:lnTo>
                    <a:pt x="1036" y="11156"/>
                  </a:lnTo>
                  <a:lnTo>
                    <a:pt x="10264" y="11156"/>
                  </a:lnTo>
                  <a:lnTo>
                    <a:pt x="10264" y="10275"/>
                  </a:lnTo>
                  <a:cubicBezTo>
                    <a:pt x="10264" y="9632"/>
                    <a:pt x="9799" y="9073"/>
                    <a:pt x="9156" y="9073"/>
                  </a:cubicBezTo>
                  <a:lnTo>
                    <a:pt x="7585" y="9073"/>
                  </a:lnTo>
                  <a:lnTo>
                    <a:pt x="7585" y="7739"/>
                  </a:lnTo>
                  <a:lnTo>
                    <a:pt x="9918" y="7739"/>
                  </a:lnTo>
                  <a:cubicBezTo>
                    <a:pt x="10668" y="7739"/>
                    <a:pt x="11311" y="7168"/>
                    <a:pt x="11311" y="6430"/>
                  </a:cubicBezTo>
                  <a:lnTo>
                    <a:pt x="11311" y="1358"/>
                  </a:lnTo>
                  <a:cubicBezTo>
                    <a:pt x="11311" y="608"/>
                    <a:pt x="10668" y="0"/>
                    <a:pt x="9918" y="0"/>
                  </a:cubicBezTo>
                  <a:close/>
                </a:path>
              </a:pathLst>
            </a:custGeom>
            <a:solidFill>
              <a:srgbClr val="869FB2"/>
            </a:solidFill>
            <a:ln>
              <a:noFill/>
            </a:ln>
          </p:spPr>
          <p:txBody>
            <a:bodyPr anchorCtr="0" anchor="ctr" bIns="91425" lIns="91425" spcFirstLastPara="1" rIns="91425" wrap="square" tIns="91425">
              <a:noAutofit/>
            </a:bodyPr>
            <a:lstStyle/>
            <a:p>
              <a:pPr indent="0" lvl="0" marL="0" marR="0" rtl="0" algn="l">
                <a:spcBef>
                  <a:spcPts val="0"/>
                </a:spcBef>
                <a:spcAft>
                  <a:spcPts val="0"/>
                </a:spcAft>
                <a:buSzPts val="2400"/>
                <a:buFont typeface="Helvetica Neue Light"/>
                <a:buNone/>
              </a:pPr>
              <a:r>
                <a:t/>
              </a:r>
              <a:endParaRPr sz="2400">
                <a:latin typeface="Helvetica Neue Light"/>
                <a:ea typeface="Helvetica Neue Light"/>
                <a:cs typeface="Helvetica Neue Light"/>
                <a:sym typeface="Helvetica Neue Light"/>
              </a:endParaRPr>
            </a:p>
          </p:txBody>
        </p:sp>
        <p:sp>
          <p:nvSpPr>
            <p:cNvPr id="465" name="Google Shape;465;p21"/>
            <p:cNvSpPr/>
            <p:nvPr/>
          </p:nvSpPr>
          <p:spPr>
            <a:xfrm>
              <a:off x="8025100" y="3866325"/>
              <a:ext cx="178625" cy="115500"/>
            </a:xfrm>
            <a:custGeom>
              <a:rect b="b" l="l" r="r" t="t"/>
              <a:pathLst>
                <a:path extrusionOk="0" h="4620" w="7145">
                  <a:moveTo>
                    <a:pt x="1" y="0"/>
                  </a:moveTo>
                  <a:lnTo>
                    <a:pt x="1" y="596"/>
                  </a:lnTo>
                  <a:lnTo>
                    <a:pt x="6025" y="596"/>
                  </a:lnTo>
                  <a:cubicBezTo>
                    <a:pt x="6299" y="596"/>
                    <a:pt x="6549" y="857"/>
                    <a:pt x="6549" y="1131"/>
                  </a:cubicBezTo>
                  <a:lnTo>
                    <a:pt x="6549" y="4620"/>
                  </a:lnTo>
                  <a:lnTo>
                    <a:pt x="7145" y="4620"/>
                  </a:lnTo>
                  <a:lnTo>
                    <a:pt x="7145" y="1131"/>
                  </a:lnTo>
                  <a:cubicBezTo>
                    <a:pt x="7145" y="536"/>
                    <a:pt x="6609" y="0"/>
                    <a:pt x="6025" y="0"/>
                  </a:cubicBezTo>
                  <a:close/>
                </a:path>
              </a:pathLst>
            </a:custGeom>
            <a:solidFill>
              <a:srgbClr val="869FB2"/>
            </a:solidFill>
            <a:ln>
              <a:noFill/>
            </a:ln>
          </p:spPr>
          <p:txBody>
            <a:bodyPr anchorCtr="0" anchor="ctr" bIns="91425" lIns="91425" spcFirstLastPara="1" rIns="91425" wrap="square" tIns="91425">
              <a:noAutofit/>
            </a:bodyPr>
            <a:lstStyle/>
            <a:p>
              <a:pPr indent="0" lvl="0" marL="0" marR="0" rtl="0" algn="l">
                <a:spcBef>
                  <a:spcPts val="0"/>
                </a:spcBef>
                <a:spcAft>
                  <a:spcPts val="0"/>
                </a:spcAft>
                <a:buSzPts val="2400"/>
                <a:buFont typeface="Helvetica Neue Light"/>
                <a:buNone/>
              </a:pPr>
              <a:r>
                <a:t/>
              </a:r>
              <a:endParaRPr sz="2400">
                <a:latin typeface="Helvetica Neue Light"/>
                <a:ea typeface="Helvetica Neue Light"/>
                <a:cs typeface="Helvetica Neue Light"/>
                <a:sym typeface="Helvetica Neue Light"/>
              </a:endParaRPr>
            </a:p>
          </p:txBody>
        </p:sp>
        <p:sp>
          <p:nvSpPr>
            <p:cNvPr id="466" name="Google Shape;466;p21"/>
            <p:cNvSpPr txBox="1"/>
            <p:nvPr/>
          </p:nvSpPr>
          <p:spPr>
            <a:xfrm>
              <a:off x="6378538" y="3689937"/>
              <a:ext cx="1401300" cy="534900"/>
            </a:xfrm>
            <a:prstGeom prst="rect">
              <a:avLst/>
            </a:prstGeom>
            <a:noFill/>
            <a:ln>
              <a:noFill/>
            </a:ln>
          </p:spPr>
          <p:txBody>
            <a:bodyPr anchorCtr="0" anchor="t" bIns="91425" lIns="91425" spcFirstLastPara="1" rIns="91425" wrap="square" tIns="91425">
              <a:noAutofit/>
            </a:bodyPr>
            <a:lstStyle/>
            <a:p>
              <a:pPr indent="0" lvl="0" marL="0" marR="0" rtl="0" algn="ctr">
                <a:spcBef>
                  <a:spcPts val="0"/>
                </a:spcBef>
                <a:spcAft>
                  <a:spcPts val="0"/>
                </a:spcAft>
                <a:buClr>
                  <a:srgbClr val="434343"/>
                </a:buClr>
                <a:buSzPts val="1200"/>
                <a:buFont typeface="Roboto"/>
                <a:buNone/>
              </a:pPr>
              <a:r>
                <a:rPr lang="pt-PT" sz="1200">
                  <a:solidFill>
                    <a:srgbClr val="434343"/>
                  </a:solidFill>
                  <a:latin typeface="Roboto"/>
                  <a:ea typeface="Roboto"/>
                  <a:cs typeface="Roboto"/>
                  <a:sym typeface="Roboto"/>
                </a:rPr>
                <a:t>Recursos importantes : DataFrame API, Structured Streaming, e Adaptive Query Execution</a:t>
              </a:r>
              <a:endParaRPr sz="1200">
                <a:solidFill>
                  <a:srgbClr val="434343"/>
                </a:solidFill>
                <a:latin typeface="Roboto"/>
                <a:ea typeface="Roboto"/>
                <a:cs typeface="Roboto"/>
                <a:sym typeface="Roboto"/>
              </a:endParaRPr>
            </a:p>
          </p:txBody>
        </p:sp>
        <p:sp>
          <p:nvSpPr>
            <p:cNvPr id="467" name="Google Shape;467;p21"/>
            <p:cNvSpPr txBox="1"/>
            <p:nvPr/>
          </p:nvSpPr>
          <p:spPr>
            <a:xfrm>
              <a:off x="6172763" y="3221862"/>
              <a:ext cx="1607075" cy="429600"/>
            </a:xfrm>
            <a:prstGeom prst="rect">
              <a:avLst/>
            </a:prstGeom>
            <a:noFill/>
            <a:ln>
              <a:noFill/>
            </a:ln>
          </p:spPr>
          <p:txBody>
            <a:bodyPr anchorCtr="0" anchor="ctr" bIns="91425" lIns="91425" spcFirstLastPara="1" rIns="91425" wrap="square" tIns="91425">
              <a:noAutofit/>
            </a:bodyPr>
            <a:lstStyle/>
            <a:p>
              <a:pPr indent="0" lvl="0" marL="0" marR="0" rtl="0" algn="ctr">
                <a:spcBef>
                  <a:spcPts val="0"/>
                </a:spcBef>
                <a:spcAft>
                  <a:spcPts val="0"/>
                </a:spcAft>
                <a:buClr>
                  <a:srgbClr val="434343"/>
                </a:buClr>
                <a:buSzPts val="1700"/>
                <a:buFont typeface="Fira Sans Extra Condensed Medium"/>
                <a:buNone/>
              </a:pPr>
              <a:r>
                <a:rPr b="1" lang="pt-PT" sz="1700">
                  <a:solidFill>
                    <a:srgbClr val="434343"/>
                  </a:solidFill>
                  <a:latin typeface="Fira Sans Extra Condensed Medium"/>
                  <a:ea typeface="Fira Sans Extra Condensed Medium"/>
                  <a:cs typeface="Fira Sans Extra Condensed Medium"/>
                  <a:sym typeface="Fira Sans Extra Condensed Medium"/>
                </a:rPr>
                <a:t>Spark: Melhorias</a:t>
              </a:r>
              <a:endParaRPr b="1" sz="1700">
                <a:solidFill>
                  <a:srgbClr val="434343"/>
                </a:solidFill>
                <a:latin typeface="Fira Sans Extra Condensed Medium"/>
                <a:ea typeface="Fira Sans Extra Condensed Medium"/>
                <a:cs typeface="Fira Sans Extra Condensed Medium"/>
                <a:sym typeface="Fira Sans Extra Condensed Medium"/>
              </a:endParaRPr>
            </a:p>
          </p:txBody>
        </p:sp>
      </p:grpSp>
      <p:pic>
        <p:nvPicPr>
          <p:cNvPr descr="Programmer male outline" id="468" name="Google Shape;468;p21"/>
          <p:cNvPicPr preferRelativeResize="0"/>
          <p:nvPr/>
        </p:nvPicPr>
        <p:blipFill rotWithShape="1">
          <a:blip r:embed="rId4">
            <a:alphaModFix/>
          </a:blip>
          <a:srcRect b="0" l="0" r="0" t="0"/>
          <a:stretch/>
        </p:blipFill>
        <p:spPr>
          <a:xfrm>
            <a:off x="3025086" y="4828323"/>
            <a:ext cx="615938" cy="615938"/>
          </a:xfrm>
          <a:prstGeom prst="rect">
            <a:avLst/>
          </a:prstGeom>
          <a:noFill/>
          <a:ln>
            <a:noFill/>
          </a:ln>
        </p:spPr>
      </p:pic>
      <p:sp>
        <p:nvSpPr>
          <p:cNvPr id="469" name="Google Shape;469;p21"/>
          <p:cNvSpPr/>
          <p:nvPr/>
        </p:nvSpPr>
        <p:spPr>
          <a:xfrm>
            <a:off x="539410" y="1985553"/>
            <a:ext cx="4230081" cy="3701142"/>
          </a:xfrm>
          <a:prstGeom prst="roundRect">
            <a:avLst>
              <a:gd fmla="val 16667" name="adj"/>
            </a:avLst>
          </a:prstGeom>
          <a:noFill/>
          <a:ln cap="flat" cmpd="sng" w="19050">
            <a:solidFill>
              <a:srgbClr val="FF0000"/>
            </a:solidFill>
            <a:prstDash val="solid"/>
            <a:miter lim="400000"/>
            <a:headEnd len="sm" w="sm" type="none"/>
            <a:tailEnd len="sm" w="sm" type="none"/>
          </a:ln>
          <a:effectLst>
            <a:outerShdw blurRad="25400" rotWithShape="0" dir="5400000" dist="12700">
              <a:srgbClr val="000000">
                <a:alpha val="49803"/>
              </a:srgbClr>
            </a:outerShdw>
          </a:effectLst>
        </p:spPr>
        <p:txBody>
          <a:bodyPr anchorCtr="0" anchor="ctr" bIns="35700" lIns="35700" spcFirstLastPara="1" rIns="35700" wrap="square" tIns="35700">
            <a:spAutoFit/>
          </a:bodyPr>
          <a:lstStyle/>
          <a:p>
            <a:pPr indent="0" lvl="0" marL="0" marR="0" rtl="0" algn="ctr">
              <a:lnSpc>
                <a:spcPct val="100000"/>
              </a:lnSpc>
              <a:spcBef>
                <a:spcPts val="0"/>
              </a:spcBef>
              <a:spcAft>
                <a:spcPts val="0"/>
              </a:spcAft>
              <a:buSzPts val="1600"/>
              <a:buFont typeface="Helvetica Neue Light"/>
              <a:buNone/>
            </a:pPr>
            <a:r>
              <a:t/>
            </a:r>
            <a:endParaRPr b="0" i="0" sz="1600" u="none" cap="none" strike="noStrike">
              <a:solidFill>
                <a:srgbClr val="FFFFFF"/>
              </a:solidFill>
              <a:latin typeface="Helvetica Neue Light"/>
              <a:ea typeface="Helvetica Neue Light"/>
              <a:cs typeface="Helvetica Neue Light"/>
              <a:sym typeface="Helvetica Neue Light"/>
            </a:endParaRPr>
          </a:p>
        </p:txBody>
      </p:sp>
      <p:sp>
        <p:nvSpPr>
          <p:cNvPr id="470" name="Google Shape;470;p21"/>
          <p:cNvSpPr/>
          <p:nvPr/>
        </p:nvSpPr>
        <p:spPr>
          <a:xfrm>
            <a:off x="5409288" y="1985553"/>
            <a:ext cx="1728237" cy="3679256"/>
          </a:xfrm>
          <a:prstGeom prst="roundRect">
            <a:avLst>
              <a:gd fmla="val 16667" name="adj"/>
            </a:avLst>
          </a:prstGeom>
          <a:noFill/>
          <a:ln cap="flat" cmpd="sng" w="19050">
            <a:solidFill>
              <a:srgbClr val="FF0000"/>
            </a:solidFill>
            <a:prstDash val="solid"/>
            <a:miter lim="400000"/>
            <a:headEnd len="sm" w="sm" type="none"/>
            <a:tailEnd len="sm" w="sm" type="none"/>
          </a:ln>
          <a:effectLst>
            <a:outerShdw blurRad="25400" rotWithShape="0" dir="5400000" dist="12700">
              <a:srgbClr val="000000">
                <a:alpha val="49803"/>
              </a:srgbClr>
            </a:outerShdw>
          </a:effectLst>
        </p:spPr>
        <p:txBody>
          <a:bodyPr anchorCtr="0" anchor="ctr" bIns="35700" lIns="35700" spcFirstLastPara="1" rIns="35700" wrap="square" tIns="35700">
            <a:spAutoFit/>
          </a:bodyPr>
          <a:lstStyle/>
          <a:p>
            <a:pPr indent="0" lvl="0" marL="0" marR="0" rtl="0" algn="ctr">
              <a:lnSpc>
                <a:spcPct val="100000"/>
              </a:lnSpc>
              <a:spcBef>
                <a:spcPts val="0"/>
              </a:spcBef>
              <a:spcAft>
                <a:spcPts val="0"/>
              </a:spcAft>
              <a:buSzPts val="1600"/>
              <a:buFont typeface="Helvetica Neue Light"/>
              <a:buNone/>
            </a:pPr>
            <a:r>
              <a:t/>
            </a:r>
            <a:endParaRPr b="0" i="0" sz="1600" u="none" cap="none" strike="noStrike">
              <a:solidFill>
                <a:srgbClr val="FFFFFF"/>
              </a:solidFill>
              <a:latin typeface="Helvetica Neue Light"/>
              <a:ea typeface="Helvetica Neue Light"/>
              <a:cs typeface="Helvetica Neue Light"/>
              <a:sym typeface="Helvetica Neue Light"/>
            </a:endParaRPr>
          </a:p>
        </p:txBody>
      </p:sp>
      <p:sp>
        <p:nvSpPr>
          <p:cNvPr id="471" name="Google Shape;471;p21"/>
          <p:cNvSpPr/>
          <p:nvPr/>
        </p:nvSpPr>
        <p:spPr>
          <a:xfrm>
            <a:off x="197782" y="6523821"/>
            <a:ext cx="1420260" cy="241411"/>
          </a:xfrm>
          <a:prstGeom prst="rect">
            <a:avLst/>
          </a:prstGeom>
          <a:noFill/>
          <a:ln>
            <a:noFill/>
          </a:ln>
        </p:spPr>
        <p:txBody>
          <a:bodyPr anchorCtr="0" anchor="ctr" bIns="35700" lIns="35700" spcFirstLastPara="1" rIns="35700" wrap="square" tIns="35700">
            <a:spAutoFit/>
          </a:bodyPr>
          <a:lstStyle/>
          <a:p>
            <a:pPr indent="0" lvl="0" marL="0" marR="0" rtl="0" algn="l">
              <a:spcBef>
                <a:spcPts val="0"/>
              </a:spcBef>
              <a:spcAft>
                <a:spcPts val="0"/>
              </a:spcAft>
              <a:buNone/>
            </a:pPr>
            <a:r>
              <a:rPr b="1" lang="pt-PT" sz="1100">
                <a:latin typeface="Helvetica Neue"/>
                <a:ea typeface="Helvetica Neue"/>
                <a:cs typeface="Helvetica Neue"/>
                <a:sym typeface="Helvetica Neue"/>
              </a:rPr>
              <a:t>Davi Almeida</a:t>
            </a:r>
            <a:r>
              <a:rPr b="1" lang="pt-PT" sz="1100">
                <a:solidFill>
                  <a:srgbClr val="FFE100"/>
                </a:solidFill>
                <a:latin typeface="Helvetica Neue"/>
                <a:ea typeface="Helvetica Neue"/>
                <a:cs typeface="Helvetica Neue"/>
                <a:sym typeface="Helvetica Neue"/>
              </a:rPr>
              <a:t>⎯ </a:t>
            </a:r>
            <a:r>
              <a:rPr b="1" lang="pt-PT" sz="1100">
                <a:latin typeface="Helvetica Neue"/>
                <a:ea typeface="Helvetica Neue"/>
                <a:cs typeface="Helvetica Neue"/>
                <a:sym typeface="Helvetica Neue"/>
              </a:rPr>
              <a:t> </a:t>
            </a:r>
            <a:r>
              <a:rPr lang="pt-PT" sz="1100">
                <a:latin typeface="Helvetica Neue Light"/>
                <a:ea typeface="Helvetica Neue Light"/>
                <a:cs typeface="Helvetica Neue Light"/>
                <a:sym typeface="Helvetica Neue Light"/>
              </a:rPr>
              <a:t>2025</a:t>
            </a:r>
            <a:endParaRPr sz="1100">
              <a:latin typeface="Helvetica Neue Light"/>
              <a:ea typeface="Helvetica Neue Light"/>
              <a:cs typeface="Helvetica Neue Light"/>
              <a:sym typeface="Helvetica Neue Light"/>
            </a:endParaRPr>
          </a:p>
        </p:txBody>
      </p:sp>
      <p:sp>
        <p:nvSpPr>
          <p:cNvPr id="472" name="Google Shape;472;p21"/>
          <p:cNvSpPr/>
          <p:nvPr/>
        </p:nvSpPr>
        <p:spPr>
          <a:xfrm>
            <a:off x="7669550" y="6526250"/>
            <a:ext cx="1304100" cy="236700"/>
          </a:xfrm>
          <a:prstGeom prst="rect">
            <a:avLst/>
          </a:prstGeom>
          <a:noFill/>
          <a:ln>
            <a:noFill/>
          </a:ln>
        </p:spPr>
        <p:txBody>
          <a:bodyPr anchorCtr="0" anchor="ctr" bIns="35700" lIns="35700" spcFirstLastPara="1" rIns="35700" wrap="square" tIns="35700">
            <a:noAutofit/>
          </a:bodyPr>
          <a:lstStyle/>
          <a:p>
            <a:pPr indent="0" lvl="0" marL="0" marR="0" rtl="0" algn="l">
              <a:spcBef>
                <a:spcPts val="0"/>
              </a:spcBef>
              <a:spcAft>
                <a:spcPts val="0"/>
              </a:spcAft>
              <a:buNone/>
            </a:pPr>
            <a:r>
              <a:rPr b="1" i="0" lang="pt-PT" sz="1100" u="none" cap="none" strike="noStrike">
                <a:latin typeface="Helvetica Neue"/>
                <a:ea typeface="Helvetica Neue"/>
                <a:cs typeface="Helvetica Neue"/>
                <a:sym typeface="Helvetica Neue"/>
              </a:rPr>
              <a:t>www.edit.com.pt</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 name="Shape 476"/>
        <p:cNvGrpSpPr/>
        <p:nvPr/>
      </p:nvGrpSpPr>
      <p:grpSpPr>
        <a:xfrm>
          <a:off x="0" y="0"/>
          <a:ext cx="0" cy="0"/>
          <a:chOff x="0" y="0"/>
          <a:chExt cx="0" cy="0"/>
        </a:xfrm>
      </p:grpSpPr>
      <p:pic>
        <p:nvPicPr>
          <p:cNvPr id="477" name="Google Shape;477;p22"/>
          <p:cNvPicPr preferRelativeResize="0"/>
          <p:nvPr/>
        </p:nvPicPr>
        <p:blipFill rotWithShape="1">
          <a:blip r:embed="rId3">
            <a:alphaModFix/>
          </a:blip>
          <a:srcRect b="0" l="0" r="0" t="0"/>
          <a:stretch/>
        </p:blipFill>
        <p:spPr>
          <a:xfrm>
            <a:off x="191379" y="155190"/>
            <a:ext cx="848428" cy="450479"/>
          </a:xfrm>
          <a:prstGeom prst="rect">
            <a:avLst/>
          </a:prstGeom>
          <a:noFill/>
          <a:ln>
            <a:noFill/>
          </a:ln>
        </p:spPr>
      </p:pic>
      <p:cxnSp>
        <p:nvCxnSpPr>
          <p:cNvPr id="478" name="Google Shape;478;p22"/>
          <p:cNvCxnSpPr/>
          <p:nvPr/>
        </p:nvCxnSpPr>
        <p:spPr>
          <a:xfrm flipH="1" rot="10800000">
            <a:off x="730166" y="599325"/>
            <a:ext cx="8191208" cy="1"/>
          </a:xfrm>
          <a:prstGeom prst="straightConnector1">
            <a:avLst/>
          </a:prstGeom>
          <a:noFill/>
          <a:ln>
            <a:noFill/>
          </a:ln>
        </p:spPr>
      </p:cxnSp>
      <p:sp>
        <p:nvSpPr>
          <p:cNvPr id="479" name="Google Shape;479;p22"/>
          <p:cNvSpPr/>
          <p:nvPr/>
        </p:nvSpPr>
        <p:spPr>
          <a:xfrm>
            <a:off x="6514726" y="114582"/>
            <a:ext cx="2423739" cy="410688"/>
          </a:xfrm>
          <a:prstGeom prst="rect">
            <a:avLst/>
          </a:prstGeom>
          <a:noFill/>
          <a:ln>
            <a:noFill/>
          </a:ln>
        </p:spPr>
        <p:txBody>
          <a:bodyPr anchorCtr="0" anchor="ctr" bIns="35700" lIns="35700" spcFirstLastPara="1" rIns="35700" wrap="square" tIns="35700">
            <a:spAutoFit/>
          </a:bodyPr>
          <a:lstStyle/>
          <a:p>
            <a:pPr indent="0" lvl="0" marL="0" marR="0" rtl="0" algn="r">
              <a:spcBef>
                <a:spcPts val="0"/>
              </a:spcBef>
              <a:spcAft>
                <a:spcPts val="0"/>
              </a:spcAft>
              <a:buNone/>
            </a:pPr>
            <a:r>
              <a:rPr b="1" lang="pt-PT" sz="1100">
                <a:latin typeface="Helvetica Neue"/>
                <a:ea typeface="Helvetica Neue"/>
                <a:cs typeface="Helvetica Neue"/>
                <a:sym typeface="Helvetica Neue"/>
              </a:rPr>
              <a:t>Data Science &amp; Business Analytics</a:t>
            </a:r>
            <a:endParaRPr/>
          </a:p>
          <a:p>
            <a:pPr indent="0" lvl="0" marL="0" marR="0" rtl="0" algn="r">
              <a:spcBef>
                <a:spcPts val="0"/>
              </a:spcBef>
              <a:spcAft>
                <a:spcPts val="0"/>
              </a:spcAft>
              <a:buNone/>
            </a:pPr>
            <a:r>
              <a:rPr lang="pt-PT" sz="1100">
                <a:solidFill>
                  <a:srgbClr val="FFE100"/>
                </a:solidFill>
                <a:latin typeface="Helvetica Neue Light"/>
                <a:ea typeface="Helvetica Neue Light"/>
                <a:cs typeface="Helvetica Neue Light"/>
                <a:sym typeface="Helvetica Neue Light"/>
              </a:rPr>
              <a:t>⎯ </a:t>
            </a:r>
            <a:r>
              <a:rPr lang="pt-PT" sz="1100">
                <a:latin typeface="Helvetica Neue Light"/>
                <a:ea typeface="Helvetica Neue Light"/>
                <a:cs typeface="Helvetica Neue Light"/>
                <a:sym typeface="Helvetica Neue Light"/>
              </a:rPr>
              <a:t>Big Data Analytics</a:t>
            </a:r>
            <a:endParaRPr sz="1100">
              <a:latin typeface="Helvetica Neue Light"/>
              <a:ea typeface="Helvetica Neue Light"/>
              <a:cs typeface="Helvetica Neue Light"/>
              <a:sym typeface="Helvetica Neue Light"/>
            </a:endParaRPr>
          </a:p>
        </p:txBody>
      </p:sp>
      <p:cxnSp>
        <p:nvCxnSpPr>
          <p:cNvPr id="480" name="Google Shape;480;p22"/>
          <p:cNvCxnSpPr/>
          <p:nvPr/>
        </p:nvCxnSpPr>
        <p:spPr>
          <a:xfrm flipH="1" rot="10800000">
            <a:off x="231284" y="6422275"/>
            <a:ext cx="8690090" cy="1"/>
          </a:xfrm>
          <a:prstGeom prst="straightConnector1">
            <a:avLst/>
          </a:prstGeom>
          <a:noFill/>
          <a:ln>
            <a:noFill/>
          </a:ln>
        </p:spPr>
      </p:cxnSp>
      <p:sp>
        <p:nvSpPr>
          <p:cNvPr id="481" name="Google Shape;481;p22"/>
          <p:cNvSpPr txBox="1"/>
          <p:nvPr>
            <p:ph type="title"/>
          </p:nvPr>
        </p:nvSpPr>
        <p:spPr>
          <a:xfrm>
            <a:off x="44721" y="1043461"/>
            <a:ext cx="3394304" cy="865357"/>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SzPts val="2800"/>
              <a:buFont typeface="Helvetica Neue Light"/>
              <a:buNone/>
            </a:pPr>
            <a:br>
              <a:rPr lang="pt-PT" sz="2800"/>
            </a:br>
            <a:endParaRPr b="1" sz="2800"/>
          </a:p>
        </p:txBody>
      </p:sp>
      <p:sp>
        <p:nvSpPr>
          <p:cNvPr id="482" name="Google Shape;482;p22"/>
          <p:cNvSpPr/>
          <p:nvPr/>
        </p:nvSpPr>
        <p:spPr>
          <a:xfrm>
            <a:off x="0" y="101318"/>
            <a:ext cx="65" cy="254564"/>
          </a:xfrm>
          <a:prstGeom prst="rect">
            <a:avLst/>
          </a:prstGeom>
          <a:solidFill>
            <a:srgbClr val="F8F9FA"/>
          </a:solid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SzPts val="1800"/>
              <a:buFont typeface="Helvetica Neue Light"/>
              <a:buNone/>
            </a:pPr>
            <a:r>
              <a:t/>
            </a:r>
            <a:endParaRPr b="0" i="0" sz="1800" u="none" cap="none" strike="noStrike">
              <a:solidFill>
                <a:schemeClr val="dk1"/>
              </a:solidFill>
              <a:latin typeface="Arial"/>
              <a:ea typeface="Arial"/>
              <a:cs typeface="Arial"/>
              <a:sym typeface="Arial"/>
            </a:endParaRPr>
          </a:p>
        </p:txBody>
      </p:sp>
      <p:sp>
        <p:nvSpPr>
          <p:cNvPr id="483" name="Google Shape;483;p22"/>
          <p:cNvSpPr txBox="1"/>
          <p:nvPr/>
        </p:nvSpPr>
        <p:spPr>
          <a:xfrm>
            <a:off x="0" y="6107480"/>
            <a:ext cx="5826034" cy="27699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pt-PT" sz="1200" u="sng">
                <a:solidFill>
                  <a:schemeClr val="hlink"/>
                </a:solidFill>
                <a:latin typeface="Helvetica Neue Light"/>
                <a:ea typeface="Helvetica Neue Light"/>
                <a:cs typeface="Helvetica Neue Light"/>
                <a:sym typeface="Helvetica Neue Light"/>
                <a:hlinkClick r:id="rId4"/>
              </a:rPr>
              <a:t>https://sudipchakrabarti.substack.com/p/when-hadoop-was-king-and-yahoo-was</a:t>
            </a:r>
            <a:endParaRPr sz="1200">
              <a:latin typeface="Helvetica Neue Light"/>
              <a:ea typeface="Helvetica Neue Light"/>
              <a:cs typeface="Helvetica Neue Light"/>
              <a:sym typeface="Helvetica Neue Light"/>
            </a:endParaRPr>
          </a:p>
        </p:txBody>
      </p:sp>
      <p:pic>
        <p:nvPicPr>
          <p:cNvPr id="484" name="Google Shape;484;p22"/>
          <p:cNvPicPr preferRelativeResize="0"/>
          <p:nvPr/>
        </p:nvPicPr>
        <p:blipFill rotWithShape="1">
          <a:blip r:embed="rId5">
            <a:alphaModFix/>
          </a:blip>
          <a:srcRect b="0" l="0" r="0" t="0"/>
          <a:stretch/>
        </p:blipFill>
        <p:spPr>
          <a:xfrm>
            <a:off x="127286" y="2599613"/>
            <a:ext cx="3302170" cy="2546481"/>
          </a:xfrm>
          <a:prstGeom prst="rect">
            <a:avLst/>
          </a:prstGeom>
          <a:noFill/>
          <a:ln>
            <a:noFill/>
          </a:ln>
        </p:spPr>
      </p:pic>
      <p:pic>
        <p:nvPicPr>
          <p:cNvPr id="485" name="Google Shape;485;p22"/>
          <p:cNvPicPr preferRelativeResize="0"/>
          <p:nvPr/>
        </p:nvPicPr>
        <p:blipFill rotWithShape="1">
          <a:blip r:embed="rId6">
            <a:alphaModFix/>
          </a:blip>
          <a:srcRect b="0" l="0" r="0" t="0"/>
          <a:stretch/>
        </p:blipFill>
        <p:spPr>
          <a:xfrm>
            <a:off x="332959" y="805186"/>
            <a:ext cx="2051155" cy="1066855"/>
          </a:xfrm>
          <a:prstGeom prst="rect">
            <a:avLst/>
          </a:prstGeom>
          <a:noFill/>
          <a:ln>
            <a:noFill/>
          </a:ln>
        </p:spPr>
      </p:pic>
      <p:sp>
        <p:nvSpPr>
          <p:cNvPr id="486" name="Google Shape;486;p22"/>
          <p:cNvSpPr txBox="1"/>
          <p:nvPr/>
        </p:nvSpPr>
        <p:spPr>
          <a:xfrm>
            <a:off x="332959" y="1224629"/>
            <a:ext cx="8345996" cy="503019"/>
          </a:xfrm>
          <a:prstGeom prst="rect">
            <a:avLst/>
          </a:prstGeom>
          <a:no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lang="pt-PT" sz="4400">
                <a:latin typeface="Helvetica Neue Light"/>
                <a:ea typeface="Helvetica Neue Light"/>
                <a:cs typeface="Helvetica Neue Light"/>
                <a:sym typeface="Helvetica Neue Light"/>
              </a:rPr>
              <a:t>Início</a:t>
            </a:r>
            <a:endParaRPr/>
          </a:p>
        </p:txBody>
      </p:sp>
      <p:sp>
        <p:nvSpPr>
          <p:cNvPr id="487" name="Google Shape;487;p22"/>
          <p:cNvSpPr txBox="1"/>
          <p:nvPr/>
        </p:nvSpPr>
        <p:spPr>
          <a:xfrm>
            <a:off x="3898175" y="2879800"/>
            <a:ext cx="5040300" cy="374040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pt-PT" sz="1600">
                <a:latin typeface="Helvetica Neue Light"/>
                <a:ea typeface="Helvetica Neue Light"/>
                <a:cs typeface="Helvetica Neue Light"/>
                <a:sym typeface="Helvetica Neue Light"/>
              </a:rPr>
              <a:t>Trabalharam juntos entre 2002/2004 no projeto</a:t>
            </a:r>
            <a:endParaRPr/>
          </a:p>
          <a:p>
            <a:pPr indent="0" lvl="0" marL="0" marR="0" rtl="0" algn="l">
              <a:spcBef>
                <a:spcPts val="0"/>
              </a:spcBef>
              <a:spcAft>
                <a:spcPts val="0"/>
              </a:spcAft>
              <a:buNone/>
            </a:pPr>
            <a:r>
              <a:t/>
            </a:r>
            <a:endParaRPr sz="1600">
              <a:latin typeface="Helvetica Neue Light"/>
              <a:ea typeface="Helvetica Neue Light"/>
              <a:cs typeface="Helvetica Neue Light"/>
              <a:sym typeface="Helvetica Neue Light"/>
            </a:endParaRPr>
          </a:p>
          <a:p>
            <a:pPr indent="0" lvl="0" marL="0" marR="0" rtl="0" algn="l">
              <a:spcBef>
                <a:spcPts val="0"/>
              </a:spcBef>
              <a:spcAft>
                <a:spcPts val="0"/>
              </a:spcAft>
              <a:buNone/>
            </a:pPr>
            <a:r>
              <a:t/>
            </a:r>
            <a:endParaRPr sz="1600">
              <a:latin typeface="Helvetica Neue Light"/>
              <a:ea typeface="Helvetica Neue Light"/>
              <a:cs typeface="Helvetica Neue Light"/>
              <a:sym typeface="Helvetica Neue Light"/>
            </a:endParaRPr>
          </a:p>
          <a:p>
            <a:pPr indent="0" lvl="0" marL="0" marR="0" rtl="0" algn="l">
              <a:spcBef>
                <a:spcPts val="0"/>
              </a:spcBef>
              <a:spcAft>
                <a:spcPts val="0"/>
              </a:spcAft>
              <a:buNone/>
            </a:pPr>
            <a:r>
              <a:t/>
            </a:r>
            <a:endParaRPr sz="1600">
              <a:latin typeface="Helvetica Neue Light"/>
              <a:ea typeface="Helvetica Neue Light"/>
              <a:cs typeface="Helvetica Neue Light"/>
              <a:sym typeface="Helvetica Neue Light"/>
            </a:endParaRPr>
          </a:p>
          <a:p>
            <a:pPr indent="0" lvl="0" marL="0" marR="0" rtl="0" algn="l">
              <a:spcBef>
                <a:spcPts val="0"/>
              </a:spcBef>
              <a:spcAft>
                <a:spcPts val="0"/>
              </a:spcAft>
              <a:buNone/>
            </a:pPr>
            <a:r>
              <a:t/>
            </a:r>
            <a:endParaRPr sz="1600">
              <a:latin typeface="Helvetica Neue Light"/>
              <a:ea typeface="Helvetica Neue Light"/>
              <a:cs typeface="Helvetica Neue Light"/>
              <a:sym typeface="Helvetica Neue Light"/>
            </a:endParaRPr>
          </a:p>
          <a:p>
            <a:pPr indent="0" lvl="0" marL="0" marR="0" rtl="0" algn="l">
              <a:spcBef>
                <a:spcPts val="0"/>
              </a:spcBef>
              <a:spcAft>
                <a:spcPts val="0"/>
              </a:spcAft>
              <a:buNone/>
            </a:pPr>
            <a:r>
              <a:rPr b="1" lang="pt-PT" sz="1600">
                <a:latin typeface="Helvetica Neue Light"/>
                <a:ea typeface="Helvetica Neue Light"/>
                <a:cs typeface="Helvetica Neue Light"/>
                <a:sym typeface="Helvetica Neue Light"/>
              </a:rPr>
              <a:t>Objetivo</a:t>
            </a:r>
            <a:r>
              <a:rPr lang="pt-PT" sz="1600">
                <a:latin typeface="Helvetica Neue Light"/>
                <a:ea typeface="Helvetica Neue Light"/>
                <a:cs typeface="Helvetica Neue Light"/>
                <a:sym typeface="Helvetica Neue Light"/>
              </a:rPr>
              <a:t>: construir um sistema de mecanismo de busca que possa indexar 1 bilhão de páginas</a:t>
            </a:r>
            <a:endParaRPr/>
          </a:p>
          <a:p>
            <a:pPr indent="0" lvl="0" marL="0" marR="0" rtl="0" algn="l">
              <a:spcBef>
                <a:spcPts val="0"/>
              </a:spcBef>
              <a:spcAft>
                <a:spcPts val="0"/>
              </a:spcAft>
              <a:buNone/>
            </a:pPr>
            <a:r>
              <a:t/>
            </a:r>
            <a:endParaRPr sz="1600">
              <a:latin typeface="Helvetica Neue Light"/>
              <a:ea typeface="Helvetica Neue Light"/>
              <a:cs typeface="Helvetica Neue Light"/>
              <a:sym typeface="Helvetica Neue Light"/>
            </a:endParaRPr>
          </a:p>
          <a:p>
            <a:pPr indent="0" lvl="0" marL="0" marR="0" rtl="0" algn="l">
              <a:spcBef>
                <a:spcPts val="0"/>
              </a:spcBef>
              <a:spcAft>
                <a:spcPts val="0"/>
              </a:spcAft>
              <a:buNone/>
            </a:pPr>
            <a:r>
              <a:rPr b="1" lang="pt-PT" sz="1600">
                <a:latin typeface="Helvetica Neue Light"/>
                <a:ea typeface="Helvetica Neue Light"/>
                <a:cs typeface="Helvetica Neue Light"/>
                <a:sym typeface="Helvetica Neue Light"/>
              </a:rPr>
              <a:t>Conclusão</a:t>
            </a:r>
            <a:r>
              <a:rPr lang="pt-PT" sz="1600">
                <a:latin typeface="Helvetica Neue Light"/>
                <a:ea typeface="Helvetica Neue Light"/>
                <a:cs typeface="Helvetica Neue Light"/>
                <a:sym typeface="Helvetica Neue Light"/>
              </a:rPr>
              <a:t>: O sistema iria custar 500k USD em Hardware mais 30k USD mês em custo (projeto falhou)</a:t>
            </a:r>
            <a:endParaRPr/>
          </a:p>
          <a:p>
            <a:pPr indent="0" lvl="0" marL="0" marR="0" rtl="0" algn="l">
              <a:spcBef>
                <a:spcPts val="0"/>
              </a:spcBef>
              <a:spcAft>
                <a:spcPts val="0"/>
              </a:spcAft>
              <a:buNone/>
            </a:pPr>
            <a:r>
              <a:t/>
            </a:r>
            <a:endParaRPr b="1" i="0" sz="1600" u="none" cap="none" strike="noStrike">
              <a:solidFill>
                <a:schemeClr val="dk1"/>
              </a:solidFill>
              <a:latin typeface="Arial"/>
              <a:ea typeface="Arial"/>
              <a:cs typeface="Arial"/>
              <a:sym typeface="Arial"/>
            </a:endParaRPr>
          </a:p>
          <a:p>
            <a:pPr indent="0" lvl="0" marL="0" marR="0" rtl="0" algn="l">
              <a:spcBef>
                <a:spcPts val="0"/>
              </a:spcBef>
              <a:spcAft>
                <a:spcPts val="0"/>
              </a:spcAft>
              <a:buNone/>
            </a:pPr>
            <a:r>
              <a:t/>
            </a:r>
            <a:endParaRPr b="1" i="0" sz="300" u="none" cap="none" strike="noStrike">
              <a:solidFill>
                <a:schemeClr val="dk1"/>
              </a:solidFill>
              <a:latin typeface="Arial"/>
              <a:ea typeface="Arial"/>
              <a:cs typeface="Arial"/>
              <a:sym typeface="Arial"/>
            </a:endParaRPr>
          </a:p>
          <a:p>
            <a:pPr indent="-209550" lvl="0" marL="285750" marR="0" rtl="0" algn="l">
              <a:lnSpc>
                <a:spcPct val="100000"/>
              </a:lnSpc>
              <a:spcBef>
                <a:spcPts val="0"/>
              </a:spcBef>
              <a:spcAft>
                <a:spcPts val="0"/>
              </a:spcAft>
              <a:buSzPts val="1200"/>
              <a:buFont typeface="Noto Sans Symbols"/>
              <a:buNone/>
            </a:pPr>
            <a:r>
              <a:t/>
            </a:r>
            <a:endParaRPr b="1" i="0" sz="1200" u="none" cap="none" strike="noStrike">
              <a:solidFill>
                <a:schemeClr val="dk1"/>
              </a:solidFill>
              <a:latin typeface="Arial"/>
              <a:ea typeface="Arial"/>
              <a:cs typeface="Arial"/>
              <a:sym typeface="Arial"/>
            </a:endParaRPr>
          </a:p>
          <a:p>
            <a:pPr indent="0" lvl="0" marL="360000" marR="0" rtl="0" algn="l">
              <a:spcBef>
                <a:spcPts val="1200"/>
              </a:spcBef>
              <a:spcAft>
                <a:spcPts val="0"/>
              </a:spcAft>
              <a:buNone/>
            </a:pPr>
            <a:r>
              <a:t/>
            </a:r>
            <a:endParaRPr i="0" sz="1800" u="none" cap="none">
              <a:solidFill>
                <a:srgbClr val="000000"/>
              </a:solidFill>
              <a:latin typeface="Helvetica Neue Light"/>
              <a:ea typeface="Helvetica Neue Light"/>
              <a:cs typeface="Helvetica Neue Light"/>
              <a:sym typeface="Helvetica Neue Light"/>
            </a:endParaRPr>
          </a:p>
          <a:p>
            <a:pPr indent="0" lvl="0" marL="0" marR="0" rtl="0" algn="ctr">
              <a:lnSpc>
                <a:spcPct val="100000"/>
              </a:lnSpc>
              <a:spcBef>
                <a:spcPts val="0"/>
              </a:spcBef>
              <a:spcAft>
                <a:spcPts val="0"/>
              </a:spcAft>
              <a:buSzPts val="2400"/>
              <a:buFont typeface="Helvetica Neue Light"/>
              <a:buNone/>
            </a:pPr>
            <a:r>
              <a:t/>
            </a:r>
            <a:endParaRPr b="0" i="0" sz="2400" u="none" cap="none" strike="noStrike">
              <a:solidFill>
                <a:srgbClr val="000000"/>
              </a:solidFill>
              <a:latin typeface="Helvetica Neue Light"/>
              <a:ea typeface="Helvetica Neue Light"/>
              <a:cs typeface="Helvetica Neue Light"/>
              <a:sym typeface="Helvetica Neue Light"/>
            </a:endParaRPr>
          </a:p>
        </p:txBody>
      </p:sp>
      <p:pic>
        <p:nvPicPr>
          <p:cNvPr id="488" name="Google Shape;488;p22"/>
          <p:cNvPicPr preferRelativeResize="0"/>
          <p:nvPr/>
        </p:nvPicPr>
        <p:blipFill rotWithShape="1">
          <a:blip r:embed="rId7">
            <a:alphaModFix/>
          </a:blip>
          <a:srcRect b="0" l="0" r="0" t="0"/>
          <a:stretch/>
        </p:blipFill>
        <p:spPr>
          <a:xfrm>
            <a:off x="3686767" y="3229417"/>
            <a:ext cx="3111660" cy="825542"/>
          </a:xfrm>
          <a:prstGeom prst="rect">
            <a:avLst/>
          </a:prstGeom>
          <a:noFill/>
          <a:ln>
            <a:noFill/>
          </a:ln>
        </p:spPr>
      </p:pic>
      <p:sp>
        <p:nvSpPr>
          <p:cNvPr id="489" name="Google Shape;489;p22"/>
          <p:cNvSpPr/>
          <p:nvPr/>
        </p:nvSpPr>
        <p:spPr>
          <a:xfrm>
            <a:off x="197782" y="6523821"/>
            <a:ext cx="1420260" cy="241411"/>
          </a:xfrm>
          <a:prstGeom prst="rect">
            <a:avLst/>
          </a:prstGeom>
          <a:noFill/>
          <a:ln>
            <a:noFill/>
          </a:ln>
        </p:spPr>
        <p:txBody>
          <a:bodyPr anchorCtr="0" anchor="ctr" bIns="35700" lIns="35700" spcFirstLastPara="1" rIns="35700" wrap="square" tIns="35700">
            <a:spAutoFit/>
          </a:bodyPr>
          <a:lstStyle/>
          <a:p>
            <a:pPr indent="0" lvl="0" marL="0" marR="0" rtl="0" algn="l">
              <a:spcBef>
                <a:spcPts val="0"/>
              </a:spcBef>
              <a:spcAft>
                <a:spcPts val="0"/>
              </a:spcAft>
              <a:buNone/>
            </a:pPr>
            <a:r>
              <a:rPr b="1" lang="pt-PT" sz="1100">
                <a:latin typeface="Helvetica Neue"/>
                <a:ea typeface="Helvetica Neue"/>
                <a:cs typeface="Helvetica Neue"/>
                <a:sym typeface="Helvetica Neue"/>
              </a:rPr>
              <a:t>Davi Almeida</a:t>
            </a:r>
            <a:r>
              <a:rPr b="1" lang="pt-PT" sz="1100">
                <a:solidFill>
                  <a:srgbClr val="FFE100"/>
                </a:solidFill>
                <a:latin typeface="Helvetica Neue"/>
                <a:ea typeface="Helvetica Neue"/>
                <a:cs typeface="Helvetica Neue"/>
                <a:sym typeface="Helvetica Neue"/>
              </a:rPr>
              <a:t>⎯ </a:t>
            </a:r>
            <a:r>
              <a:rPr b="1" lang="pt-PT" sz="1100">
                <a:latin typeface="Helvetica Neue"/>
                <a:ea typeface="Helvetica Neue"/>
                <a:cs typeface="Helvetica Neue"/>
                <a:sym typeface="Helvetica Neue"/>
              </a:rPr>
              <a:t> </a:t>
            </a:r>
            <a:r>
              <a:rPr lang="pt-PT" sz="1100">
                <a:latin typeface="Helvetica Neue Light"/>
                <a:ea typeface="Helvetica Neue Light"/>
                <a:cs typeface="Helvetica Neue Light"/>
                <a:sym typeface="Helvetica Neue Light"/>
              </a:rPr>
              <a:t>2025</a:t>
            </a:r>
            <a:endParaRPr sz="1100">
              <a:latin typeface="Helvetica Neue Light"/>
              <a:ea typeface="Helvetica Neue Light"/>
              <a:cs typeface="Helvetica Neue Light"/>
              <a:sym typeface="Helvetica Neue Light"/>
            </a:endParaRPr>
          </a:p>
        </p:txBody>
      </p:sp>
      <p:sp>
        <p:nvSpPr>
          <p:cNvPr id="490" name="Google Shape;490;p22"/>
          <p:cNvSpPr/>
          <p:nvPr/>
        </p:nvSpPr>
        <p:spPr>
          <a:xfrm>
            <a:off x="7669550" y="6526250"/>
            <a:ext cx="1304100" cy="236700"/>
          </a:xfrm>
          <a:prstGeom prst="rect">
            <a:avLst/>
          </a:prstGeom>
          <a:noFill/>
          <a:ln>
            <a:noFill/>
          </a:ln>
        </p:spPr>
        <p:txBody>
          <a:bodyPr anchorCtr="0" anchor="ctr" bIns="35700" lIns="35700" spcFirstLastPara="1" rIns="35700" wrap="square" tIns="35700">
            <a:noAutofit/>
          </a:bodyPr>
          <a:lstStyle/>
          <a:p>
            <a:pPr indent="0" lvl="0" marL="0" marR="0" rtl="0" algn="l">
              <a:spcBef>
                <a:spcPts val="0"/>
              </a:spcBef>
              <a:spcAft>
                <a:spcPts val="0"/>
              </a:spcAft>
              <a:buNone/>
            </a:pPr>
            <a:r>
              <a:rPr b="1" i="0" lang="pt-PT" sz="1100" u="none" cap="none" strike="noStrike">
                <a:latin typeface="Helvetica Neue"/>
                <a:ea typeface="Helvetica Neue"/>
                <a:cs typeface="Helvetica Neue"/>
                <a:sym typeface="Helvetica Neue"/>
              </a:rPr>
              <a:t>www.edit.com.pt</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4" name="Shape 494"/>
        <p:cNvGrpSpPr/>
        <p:nvPr/>
      </p:nvGrpSpPr>
      <p:grpSpPr>
        <a:xfrm>
          <a:off x="0" y="0"/>
          <a:ext cx="0" cy="0"/>
          <a:chOff x="0" y="0"/>
          <a:chExt cx="0" cy="0"/>
        </a:xfrm>
      </p:grpSpPr>
      <p:pic>
        <p:nvPicPr>
          <p:cNvPr id="495" name="Google Shape;495;p23"/>
          <p:cNvPicPr preferRelativeResize="0"/>
          <p:nvPr/>
        </p:nvPicPr>
        <p:blipFill rotWithShape="1">
          <a:blip r:embed="rId3">
            <a:alphaModFix/>
          </a:blip>
          <a:srcRect b="0" l="0" r="0" t="0"/>
          <a:stretch/>
        </p:blipFill>
        <p:spPr>
          <a:xfrm>
            <a:off x="191379" y="155190"/>
            <a:ext cx="848428" cy="450479"/>
          </a:xfrm>
          <a:prstGeom prst="rect">
            <a:avLst/>
          </a:prstGeom>
          <a:noFill/>
          <a:ln>
            <a:noFill/>
          </a:ln>
        </p:spPr>
      </p:pic>
      <p:cxnSp>
        <p:nvCxnSpPr>
          <p:cNvPr id="496" name="Google Shape;496;p23"/>
          <p:cNvCxnSpPr/>
          <p:nvPr/>
        </p:nvCxnSpPr>
        <p:spPr>
          <a:xfrm flipH="1" rot="10800000">
            <a:off x="730166" y="599325"/>
            <a:ext cx="8191208" cy="1"/>
          </a:xfrm>
          <a:prstGeom prst="straightConnector1">
            <a:avLst/>
          </a:prstGeom>
          <a:noFill/>
          <a:ln>
            <a:noFill/>
          </a:ln>
        </p:spPr>
      </p:cxnSp>
      <p:sp>
        <p:nvSpPr>
          <p:cNvPr id="497" name="Google Shape;497;p23"/>
          <p:cNvSpPr/>
          <p:nvPr/>
        </p:nvSpPr>
        <p:spPr>
          <a:xfrm>
            <a:off x="6514726" y="114582"/>
            <a:ext cx="2423739" cy="410688"/>
          </a:xfrm>
          <a:prstGeom prst="rect">
            <a:avLst/>
          </a:prstGeom>
          <a:noFill/>
          <a:ln>
            <a:noFill/>
          </a:ln>
        </p:spPr>
        <p:txBody>
          <a:bodyPr anchorCtr="0" anchor="ctr" bIns="35700" lIns="35700" spcFirstLastPara="1" rIns="35700" wrap="square" tIns="35700">
            <a:spAutoFit/>
          </a:bodyPr>
          <a:lstStyle/>
          <a:p>
            <a:pPr indent="0" lvl="0" marL="0" marR="0" rtl="0" algn="r">
              <a:spcBef>
                <a:spcPts val="0"/>
              </a:spcBef>
              <a:spcAft>
                <a:spcPts val="0"/>
              </a:spcAft>
              <a:buNone/>
            </a:pPr>
            <a:r>
              <a:rPr b="1" lang="pt-PT" sz="1100">
                <a:latin typeface="Helvetica Neue"/>
                <a:ea typeface="Helvetica Neue"/>
                <a:cs typeface="Helvetica Neue"/>
                <a:sym typeface="Helvetica Neue"/>
              </a:rPr>
              <a:t>Data Science &amp; Business Analytics</a:t>
            </a:r>
            <a:endParaRPr/>
          </a:p>
          <a:p>
            <a:pPr indent="0" lvl="0" marL="0" marR="0" rtl="0" algn="r">
              <a:spcBef>
                <a:spcPts val="0"/>
              </a:spcBef>
              <a:spcAft>
                <a:spcPts val="0"/>
              </a:spcAft>
              <a:buNone/>
            </a:pPr>
            <a:r>
              <a:rPr lang="pt-PT" sz="1100">
                <a:solidFill>
                  <a:srgbClr val="FFE100"/>
                </a:solidFill>
                <a:latin typeface="Helvetica Neue Light"/>
                <a:ea typeface="Helvetica Neue Light"/>
                <a:cs typeface="Helvetica Neue Light"/>
                <a:sym typeface="Helvetica Neue Light"/>
              </a:rPr>
              <a:t>⎯ </a:t>
            </a:r>
            <a:r>
              <a:rPr lang="pt-PT" sz="1100">
                <a:latin typeface="Helvetica Neue Light"/>
                <a:ea typeface="Helvetica Neue Light"/>
                <a:cs typeface="Helvetica Neue Light"/>
                <a:sym typeface="Helvetica Neue Light"/>
              </a:rPr>
              <a:t>Big Data Analytics</a:t>
            </a:r>
            <a:endParaRPr sz="1100">
              <a:latin typeface="Helvetica Neue Light"/>
              <a:ea typeface="Helvetica Neue Light"/>
              <a:cs typeface="Helvetica Neue Light"/>
              <a:sym typeface="Helvetica Neue Light"/>
            </a:endParaRPr>
          </a:p>
        </p:txBody>
      </p:sp>
      <p:cxnSp>
        <p:nvCxnSpPr>
          <p:cNvPr id="498" name="Google Shape;498;p23"/>
          <p:cNvCxnSpPr/>
          <p:nvPr/>
        </p:nvCxnSpPr>
        <p:spPr>
          <a:xfrm flipH="1" rot="10800000">
            <a:off x="231284" y="6422275"/>
            <a:ext cx="8690090" cy="1"/>
          </a:xfrm>
          <a:prstGeom prst="straightConnector1">
            <a:avLst/>
          </a:prstGeom>
          <a:noFill/>
          <a:ln>
            <a:noFill/>
          </a:ln>
        </p:spPr>
      </p:cxnSp>
      <p:sp>
        <p:nvSpPr>
          <p:cNvPr id="499" name="Google Shape;499;p23"/>
          <p:cNvSpPr txBox="1"/>
          <p:nvPr>
            <p:ph type="title"/>
          </p:nvPr>
        </p:nvSpPr>
        <p:spPr>
          <a:xfrm>
            <a:off x="44721" y="1043461"/>
            <a:ext cx="3394304" cy="865357"/>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SzPts val="2800"/>
              <a:buFont typeface="Helvetica Neue Light"/>
              <a:buNone/>
            </a:pPr>
            <a:br>
              <a:rPr lang="pt-PT" sz="2800"/>
            </a:br>
            <a:endParaRPr b="1" sz="2800"/>
          </a:p>
        </p:txBody>
      </p:sp>
      <p:sp>
        <p:nvSpPr>
          <p:cNvPr id="500" name="Google Shape;500;p23"/>
          <p:cNvSpPr/>
          <p:nvPr/>
        </p:nvSpPr>
        <p:spPr>
          <a:xfrm>
            <a:off x="0" y="101318"/>
            <a:ext cx="65" cy="254564"/>
          </a:xfrm>
          <a:prstGeom prst="rect">
            <a:avLst/>
          </a:prstGeom>
          <a:solidFill>
            <a:srgbClr val="F8F9FA"/>
          </a:solid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SzPts val="1800"/>
              <a:buFont typeface="Helvetica Neue Light"/>
              <a:buNone/>
            </a:pPr>
            <a:r>
              <a:t/>
            </a:r>
            <a:endParaRPr b="0" i="0" sz="1800" u="none" cap="none" strike="noStrike">
              <a:solidFill>
                <a:schemeClr val="dk1"/>
              </a:solidFill>
              <a:latin typeface="Arial"/>
              <a:ea typeface="Arial"/>
              <a:cs typeface="Arial"/>
              <a:sym typeface="Arial"/>
            </a:endParaRPr>
          </a:p>
        </p:txBody>
      </p:sp>
      <p:sp>
        <p:nvSpPr>
          <p:cNvPr id="501" name="Google Shape;501;p23"/>
          <p:cNvSpPr txBox="1"/>
          <p:nvPr/>
        </p:nvSpPr>
        <p:spPr>
          <a:xfrm>
            <a:off x="0" y="6107480"/>
            <a:ext cx="5826034" cy="27699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pt-PT" sz="1200" u="sng">
                <a:solidFill>
                  <a:schemeClr val="hlink"/>
                </a:solidFill>
                <a:latin typeface="Helvetica Neue Light"/>
                <a:ea typeface="Helvetica Neue Light"/>
                <a:cs typeface="Helvetica Neue Light"/>
                <a:sym typeface="Helvetica Neue Light"/>
                <a:hlinkClick r:id="rId4"/>
              </a:rPr>
              <a:t>https://sudipchakrabarti.substack.com/p/when-hadoop-was-king-and-yahoo-was</a:t>
            </a:r>
            <a:endParaRPr sz="1200">
              <a:latin typeface="Helvetica Neue Light"/>
              <a:ea typeface="Helvetica Neue Light"/>
              <a:cs typeface="Helvetica Neue Light"/>
              <a:sym typeface="Helvetica Neue Light"/>
            </a:endParaRPr>
          </a:p>
        </p:txBody>
      </p:sp>
      <p:pic>
        <p:nvPicPr>
          <p:cNvPr id="502" name="Google Shape;502;p23"/>
          <p:cNvPicPr preferRelativeResize="0"/>
          <p:nvPr/>
        </p:nvPicPr>
        <p:blipFill rotWithShape="1">
          <a:blip r:embed="rId5">
            <a:alphaModFix/>
          </a:blip>
          <a:srcRect b="0" l="0" r="0" t="0"/>
          <a:stretch/>
        </p:blipFill>
        <p:spPr>
          <a:xfrm>
            <a:off x="332959" y="805186"/>
            <a:ext cx="2051155" cy="1066855"/>
          </a:xfrm>
          <a:prstGeom prst="rect">
            <a:avLst/>
          </a:prstGeom>
          <a:noFill/>
          <a:ln>
            <a:noFill/>
          </a:ln>
        </p:spPr>
      </p:pic>
      <p:sp>
        <p:nvSpPr>
          <p:cNvPr id="503" name="Google Shape;503;p23"/>
          <p:cNvSpPr txBox="1"/>
          <p:nvPr/>
        </p:nvSpPr>
        <p:spPr>
          <a:xfrm>
            <a:off x="332959" y="1224629"/>
            <a:ext cx="8345996" cy="503019"/>
          </a:xfrm>
          <a:prstGeom prst="rect">
            <a:avLst/>
          </a:prstGeom>
          <a:no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lang="pt-PT" sz="4400">
                <a:latin typeface="Helvetica Neue Light"/>
                <a:ea typeface="Helvetica Neue Light"/>
                <a:cs typeface="Helvetica Neue Light"/>
                <a:sym typeface="Helvetica Neue Light"/>
              </a:rPr>
              <a:t>Início</a:t>
            </a:r>
            <a:endParaRPr/>
          </a:p>
        </p:txBody>
      </p:sp>
      <p:sp>
        <p:nvSpPr>
          <p:cNvPr id="504" name="Google Shape;504;p23"/>
          <p:cNvSpPr txBox="1"/>
          <p:nvPr/>
        </p:nvSpPr>
        <p:spPr>
          <a:xfrm>
            <a:off x="3898181" y="4480250"/>
            <a:ext cx="4201002" cy="1031051"/>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t/>
            </a:r>
            <a:endParaRPr b="1" i="0" sz="300" u="none" cap="none" strike="noStrike">
              <a:solidFill>
                <a:schemeClr val="dk1"/>
              </a:solidFill>
              <a:latin typeface="Arial"/>
              <a:ea typeface="Arial"/>
              <a:cs typeface="Arial"/>
              <a:sym typeface="Arial"/>
            </a:endParaRPr>
          </a:p>
          <a:p>
            <a:pPr indent="-209550" lvl="0" marL="285750" marR="0" rtl="0" algn="l">
              <a:lnSpc>
                <a:spcPct val="100000"/>
              </a:lnSpc>
              <a:spcBef>
                <a:spcPts val="0"/>
              </a:spcBef>
              <a:spcAft>
                <a:spcPts val="0"/>
              </a:spcAft>
              <a:buSzPts val="1200"/>
              <a:buFont typeface="Noto Sans Symbols"/>
              <a:buNone/>
            </a:pPr>
            <a:r>
              <a:t/>
            </a:r>
            <a:endParaRPr b="1" i="0" sz="1200" u="none" cap="none" strike="noStrike">
              <a:solidFill>
                <a:schemeClr val="dk1"/>
              </a:solidFill>
              <a:latin typeface="Arial"/>
              <a:ea typeface="Arial"/>
              <a:cs typeface="Arial"/>
              <a:sym typeface="Arial"/>
            </a:endParaRPr>
          </a:p>
          <a:p>
            <a:pPr indent="0" lvl="0" marL="360000" marR="0" rtl="0" algn="l">
              <a:spcBef>
                <a:spcPts val="1200"/>
              </a:spcBef>
              <a:spcAft>
                <a:spcPts val="0"/>
              </a:spcAft>
              <a:buNone/>
            </a:pPr>
            <a:r>
              <a:t/>
            </a:r>
            <a:endParaRPr i="0" sz="1800" u="none" cap="none">
              <a:solidFill>
                <a:srgbClr val="000000"/>
              </a:solidFill>
              <a:latin typeface="Helvetica Neue Light"/>
              <a:ea typeface="Helvetica Neue Light"/>
              <a:cs typeface="Helvetica Neue Light"/>
              <a:sym typeface="Helvetica Neue Light"/>
            </a:endParaRPr>
          </a:p>
          <a:p>
            <a:pPr indent="0" lvl="0" marL="0" marR="0" rtl="0" algn="ctr">
              <a:lnSpc>
                <a:spcPct val="100000"/>
              </a:lnSpc>
              <a:spcBef>
                <a:spcPts val="0"/>
              </a:spcBef>
              <a:spcAft>
                <a:spcPts val="0"/>
              </a:spcAft>
              <a:buSzPts val="2400"/>
              <a:buFont typeface="Helvetica Neue Light"/>
              <a:buNone/>
            </a:pPr>
            <a:r>
              <a:t/>
            </a:r>
            <a:endParaRPr b="0" i="0" sz="2400" u="none" cap="none" strike="noStrike">
              <a:solidFill>
                <a:srgbClr val="000000"/>
              </a:solidFill>
              <a:latin typeface="Helvetica Neue Light"/>
              <a:ea typeface="Helvetica Neue Light"/>
              <a:cs typeface="Helvetica Neue Light"/>
              <a:sym typeface="Helvetica Neue Light"/>
            </a:endParaRPr>
          </a:p>
        </p:txBody>
      </p:sp>
      <p:pic>
        <p:nvPicPr>
          <p:cNvPr id="505" name="Google Shape;505;p23"/>
          <p:cNvPicPr preferRelativeResize="0"/>
          <p:nvPr/>
        </p:nvPicPr>
        <p:blipFill rotWithShape="1">
          <a:blip r:embed="rId6">
            <a:alphaModFix/>
          </a:blip>
          <a:srcRect b="0" l="0" r="0" t="0"/>
          <a:stretch/>
        </p:blipFill>
        <p:spPr>
          <a:xfrm>
            <a:off x="65" y="3266553"/>
            <a:ext cx="8938393" cy="2485661"/>
          </a:xfrm>
          <a:prstGeom prst="rect">
            <a:avLst/>
          </a:prstGeom>
          <a:noFill/>
          <a:ln>
            <a:noFill/>
          </a:ln>
        </p:spPr>
      </p:pic>
      <p:pic>
        <p:nvPicPr>
          <p:cNvPr id="506" name="Google Shape;506;p23"/>
          <p:cNvPicPr preferRelativeResize="0"/>
          <p:nvPr/>
        </p:nvPicPr>
        <p:blipFill rotWithShape="1">
          <a:blip r:embed="rId7">
            <a:alphaModFix/>
          </a:blip>
          <a:srcRect b="0" l="0" r="0" t="0"/>
          <a:stretch/>
        </p:blipFill>
        <p:spPr>
          <a:xfrm>
            <a:off x="332959" y="2149078"/>
            <a:ext cx="2248016" cy="698536"/>
          </a:xfrm>
          <a:prstGeom prst="rect">
            <a:avLst/>
          </a:prstGeom>
          <a:noFill/>
          <a:ln>
            <a:noFill/>
          </a:ln>
        </p:spPr>
      </p:pic>
      <p:sp>
        <p:nvSpPr>
          <p:cNvPr id="507" name="Google Shape;507;p23"/>
          <p:cNvSpPr txBox="1"/>
          <p:nvPr/>
        </p:nvSpPr>
        <p:spPr>
          <a:xfrm>
            <a:off x="2725269" y="2348683"/>
            <a:ext cx="4520262" cy="1277273"/>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i="0" lang="pt-PT" sz="1600" u="none" cap="none" strike="noStrike">
                <a:solidFill>
                  <a:schemeClr val="dk1"/>
                </a:solidFill>
                <a:latin typeface="Arial"/>
                <a:ea typeface="Arial"/>
                <a:cs typeface="Arial"/>
                <a:sym typeface="Arial"/>
              </a:rPr>
              <a:t>Publicou os papers em </a:t>
            </a:r>
            <a:r>
              <a:rPr b="1" i="0" lang="pt-PT" sz="1600" u="none" cap="none" strike="noStrike">
                <a:solidFill>
                  <a:schemeClr val="dk1"/>
                </a:solidFill>
                <a:latin typeface="Arial"/>
                <a:ea typeface="Arial"/>
                <a:cs typeface="Arial"/>
                <a:sym typeface="Arial"/>
              </a:rPr>
              <a:t>2003 e 2004</a:t>
            </a:r>
            <a:endParaRPr/>
          </a:p>
          <a:p>
            <a:pPr indent="0" lvl="0" marL="0" marR="0" rtl="0" algn="l">
              <a:spcBef>
                <a:spcPts val="0"/>
              </a:spcBef>
              <a:spcAft>
                <a:spcPts val="0"/>
              </a:spcAft>
              <a:buNone/>
            </a:pPr>
            <a:r>
              <a:t/>
            </a:r>
            <a:endParaRPr b="1" i="0" sz="300" u="none" cap="none" strike="noStrike">
              <a:solidFill>
                <a:schemeClr val="dk1"/>
              </a:solidFill>
              <a:latin typeface="Arial"/>
              <a:ea typeface="Arial"/>
              <a:cs typeface="Arial"/>
              <a:sym typeface="Arial"/>
            </a:endParaRPr>
          </a:p>
          <a:p>
            <a:pPr indent="-209550" lvl="0" marL="285750" marR="0" rtl="0" algn="l">
              <a:lnSpc>
                <a:spcPct val="100000"/>
              </a:lnSpc>
              <a:spcBef>
                <a:spcPts val="0"/>
              </a:spcBef>
              <a:spcAft>
                <a:spcPts val="0"/>
              </a:spcAft>
              <a:buSzPts val="1200"/>
              <a:buFont typeface="Noto Sans Symbols"/>
              <a:buNone/>
            </a:pPr>
            <a:r>
              <a:t/>
            </a:r>
            <a:endParaRPr b="1" i="0" sz="1200" u="none" cap="none" strike="noStrike">
              <a:solidFill>
                <a:schemeClr val="dk1"/>
              </a:solidFill>
              <a:latin typeface="Arial"/>
              <a:ea typeface="Arial"/>
              <a:cs typeface="Arial"/>
              <a:sym typeface="Arial"/>
            </a:endParaRPr>
          </a:p>
          <a:p>
            <a:pPr indent="0" lvl="0" marL="360000" marR="0" rtl="0" algn="l">
              <a:spcBef>
                <a:spcPts val="1200"/>
              </a:spcBef>
              <a:spcAft>
                <a:spcPts val="0"/>
              </a:spcAft>
              <a:buNone/>
            </a:pPr>
            <a:r>
              <a:t/>
            </a:r>
            <a:endParaRPr i="0" sz="1800" u="none" cap="none">
              <a:solidFill>
                <a:srgbClr val="000000"/>
              </a:solidFill>
              <a:latin typeface="Helvetica Neue Light"/>
              <a:ea typeface="Helvetica Neue Light"/>
              <a:cs typeface="Helvetica Neue Light"/>
              <a:sym typeface="Helvetica Neue Light"/>
            </a:endParaRPr>
          </a:p>
          <a:p>
            <a:pPr indent="0" lvl="0" marL="0" marR="0" rtl="0" algn="ctr">
              <a:lnSpc>
                <a:spcPct val="100000"/>
              </a:lnSpc>
              <a:spcBef>
                <a:spcPts val="0"/>
              </a:spcBef>
              <a:spcAft>
                <a:spcPts val="0"/>
              </a:spcAft>
              <a:buSzPts val="2400"/>
              <a:buFont typeface="Helvetica Neue Light"/>
              <a:buNone/>
            </a:pPr>
            <a:r>
              <a:t/>
            </a:r>
            <a:endParaRPr b="0" i="0" sz="2400" u="none" cap="none" strike="noStrike">
              <a:solidFill>
                <a:srgbClr val="000000"/>
              </a:solidFill>
              <a:latin typeface="Helvetica Neue Light"/>
              <a:ea typeface="Helvetica Neue Light"/>
              <a:cs typeface="Helvetica Neue Light"/>
              <a:sym typeface="Helvetica Neue Light"/>
            </a:endParaRPr>
          </a:p>
        </p:txBody>
      </p:sp>
      <p:sp>
        <p:nvSpPr>
          <p:cNvPr id="508" name="Google Shape;508;p23"/>
          <p:cNvSpPr/>
          <p:nvPr/>
        </p:nvSpPr>
        <p:spPr>
          <a:xfrm>
            <a:off x="197782" y="6523821"/>
            <a:ext cx="1420260" cy="241411"/>
          </a:xfrm>
          <a:prstGeom prst="rect">
            <a:avLst/>
          </a:prstGeom>
          <a:noFill/>
          <a:ln>
            <a:noFill/>
          </a:ln>
        </p:spPr>
        <p:txBody>
          <a:bodyPr anchorCtr="0" anchor="ctr" bIns="35700" lIns="35700" spcFirstLastPara="1" rIns="35700" wrap="square" tIns="35700">
            <a:spAutoFit/>
          </a:bodyPr>
          <a:lstStyle/>
          <a:p>
            <a:pPr indent="0" lvl="0" marL="0" marR="0" rtl="0" algn="l">
              <a:spcBef>
                <a:spcPts val="0"/>
              </a:spcBef>
              <a:spcAft>
                <a:spcPts val="0"/>
              </a:spcAft>
              <a:buNone/>
            </a:pPr>
            <a:r>
              <a:rPr b="1" lang="pt-PT" sz="1100">
                <a:latin typeface="Helvetica Neue"/>
                <a:ea typeface="Helvetica Neue"/>
                <a:cs typeface="Helvetica Neue"/>
                <a:sym typeface="Helvetica Neue"/>
              </a:rPr>
              <a:t>Davi Almeida</a:t>
            </a:r>
            <a:r>
              <a:rPr b="1" lang="pt-PT" sz="1100">
                <a:solidFill>
                  <a:srgbClr val="FFE100"/>
                </a:solidFill>
                <a:latin typeface="Helvetica Neue"/>
                <a:ea typeface="Helvetica Neue"/>
                <a:cs typeface="Helvetica Neue"/>
                <a:sym typeface="Helvetica Neue"/>
              </a:rPr>
              <a:t>⎯ </a:t>
            </a:r>
            <a:r>
              <a:rPr b="1" lang="pt-PT" sz="1100">
                <a:latin typeface="Helvetica Neue"/>
                <a:ea typeface="Helvetica Neue"/>
                <a:cs typeface="Helvetica Neue"/>
                <a:sym typeface="Helvetica Neue"/>
              </a:rPr>
              <a:t> </a:t>
            </a:r>
            <a:r>
              <a:rPr lang="pt-PT" sz="1100">
                <a:latin typeface="Helvetica Neue Light"/>
                <a:ea typeface="Helvetica Neue Light"/>
                <a:cs typeface="Helvetica Neue Light"/>
                <a:sym typeface="Helvetica Neue Light"/>
              </a:rPr>
              <a:t>2025</a:t>
            </a:r>
            <a:endParaRPr sz="1100">
              <a:latin typeface="Helvetica Neue Light"/>
              <a:ea typeface="Helvetica Neue Light"/>
              <a:cs typeface="Helvetica Neue Light"/>
              <a:sym typeface="Helvetica Neue Light"/>
            </a:endParaRPr>
          </a:p>
        </p:txBody>
      </p:sp>
      <p:sp>
        <p:nvSpPr>
          <p:cNvPr id="509" name="Google Shape;509;p23"/>
          <p:cNvSpPr/>
          <p:nvPr/>
        </p:nvSpPr>
        <p:spPr>
          <a:xfrm>
            <a:off x="7669550" y="6526250"/>
            <a:ext cx="1304100" cy="236700"/>
          </a:xfrm>
          <a:prstGeom prst="rect">
            <a:avLst/>
          </a:prstGeom>
          <a:noFill/>
          <a:ln>
            <a:noFill/>
          </a:ln>
        </p:spPr>
        <p:txBody>
          <a:bodyPr anchorCtr="0" anchor="ctr" bIns="35700" lIns="35700" spcFirstLastPara="1" rIns="35700" wrap="square" tIns="35700">
            <a:noAutofit/>
          </a:bodyPr>
          <a:lstStyle/>
          <a:p>
            <a:pPr indent="0" lvl="0" marL="0" marR="0" rtl="0" algn="l">
              <a:spcBef>
                <a:spcPts val="0"/>
              </a:spcBef>
              <a:spcAft>
                <a:spcPts val="0"/>
              </a:spcAft>
              <a:buNone/>
            </a:pPr>
            <a:r>
              <a:rPr b="1" i="0" lang="pt-PT" sz="1100" u="none" cap="none" strike="noStrike">
                <a:latin typeface="Helvetica Neue"/>
                <a:ea typeface="Helvetica Neue"/>
                <a:cs typeface="Helvetica Neue"/>
                <a:sym typeface="Helvetica Neue"/>
              </a:rPr>
              <a:t>www.edit.com.pt</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3" name="Shape 513"/>
        <p:cNvGrpSpPr/>
        <p:nvPr/>
      </p:nvGrpSpPr>
      <p:grpSpPr>
        <a:xfrm>
          <a:off x="0" y="0"/>
          <a:ext cx="0" cy="0"/>
          <a:chOff x="0" y="0"/>
          <a:chExt cx="0" cy="0"/>
        </a:xfrm>
      </p:grpSpPr>
      <p:sp>
        <p:nvSpPr>
          <p:cNvPr id="514" name="Google Shape;514;p24"/>
          <p:cNvSpPr txBox="1"/>
          <p:nvPr/>
        </p:nvSpPr>
        <p:spPr>
          <a:xfrm>
            <a:off x="235319" y="3134743"/>
            <a:ext cx="3104099" cy="3123932"/>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lang="pt-PT" sz="1200">
                <a:latin typeface="Helvetica Neue Light"/>
                <a:ea typeface="Helvetica Neue Light"/>
                <a:cs typeface="Helvetica Neue Light"/>
                <a:sym typeface="Helvetica Neue Light"/>
              </a:rPr>
              <a:t>Projetados para permitir o armazenamento e processamento eficiente de grandes volumes de dados distribuídos em clusters de computadores.</a:t>
            </a:r>
            <a:endParaRPr/>
          </a:p>
          <a:p>
            <a:pPr indent="0" lvl="0" marL="0" marR="0" rtl="0" algn="l">
              <a:spcBef>
                <a:spcPts val="0"/>
              </a:spcBef>
              <a:spcAft>
                <a:spcPts val="0"/>
              </a:spcAft>
              <a:buNone/>
            </a:pPr>
            <a:r>
              <a:t/>
            </a:r>
            <a:endParaRPr sz="1200">
              <a:latin typeface="Helvetica Neue Light"/>
              <a:ea typeface="Helvetica Neue Light"/>
              <a:cs typeface="Helvetica Neue Light"/>
              <a:sym typeface="Helvetica Neue Light"/>
            </a:endParaRPr>
          </a:p>
          <a:p>
            <a:pPr indent="0" lvl="0" marL="0" marR="0" rtl="0" algn="l">
              <a:spcBef>
                <a:spcPts val="0"/>
              </a:spcBef>
              <a:spcAft>
                <a:spcPts val="0"/>
              </a:spcAft>
              <a:buNone/>
            </a:pPr>
            <a:r>
              <a:rPr i="0" lang="pt-PT" sz="1200" u="none" cap="none" strike="noStrike">
                <a:solidFill>
                  <a:schemeClr val="dk1"/>
                </a:solidFill>
                <a:latin typeface="Helvetica Neue Light"/>
                <a:ea typeface="Helvetica Neue Light"/>
                <a:cs typeface="Helvetica Neue Light"/>
                <a:sym typeface="Helvetica Neue Light"/>
              </a:rPr>
              <a:t>Arquivos grandes são divididos em unidades menores (chunks em GFS em HDFS), que são distribuídas pelos nós do cluster. Isso permite o armazenamento eficiente e o acesso paralelo aos dados.</a:t>
            </a:r>
            <a:endParaRPr/>
          </a:p>
          <a:p>
            <a:pPr indent="0" lvl="0" marL="0" marR="0" rtl="0" algn="l">
              <a:spcBef>
                <a:spcPts val="0"/>
              </a:spcBef>
              <a:spcAft>
                <a:spcPts val="0"/>
              </a:spcAft>
              <a:buNone/>
            </a:pPr>
            <a:r>
              <a:t/>
            </a:r>
            <a:endParaRPr b="1" i="0" sz="1600" u="none" cap="none" strike="noStrike">
              <a:solidFill>
                <a:schemeClr val="dk1"/>
              </a:solidFill>
              <a:latin typeface="Arial"/>
              <a:ea typeface="Arial"/>
              <a:cs typeface="Arial"/>
              <a:sym typeface="Arial"/>
            </a:endParaRPr>
          </a:p>
          <a:p>
            <a:pPr indent="0" lvl="0" marL="0" marR="0" rtl="0" algn="l">
              <a:spcBef>
                <a:spcPts val="0"/>
              </a:spcBef>
              <a:spcAft>
                <a:spcPts val="0"/>
              </a:spcAft>
              <a:buNone/>
            </a:pPr>
            <a:r>
              <a:t/>
            </a:r>
            <a:endParaRPr b="1" i="0" sz="300" u="none" cap="none" strike="noStrike">
              <a:solidFill>
                <a:schemeClr val="dk1"/>
              </a:solidFill>
              <a:latin typeface="Arial"/>
              <a:ea typeface="Arial"/>
              <a:cs typeface="Arial"/>
              <a:sym typeface="Arial"/>
            </a:endParaRPr>
          </a:p>
          <a:p>
            <a:pPr indent="-209550" lvl="0" marL="285750" marR="0" rtl="0" algn="l">
              <a:lnSpc>
                <a:spcPct val="100000"/>
              </a:lnSpc>
              <a:spcBef>
                <a:spcPts val="0"/>
              </a:spcBef>
              <a:spcAft>
                <a:spcPts val="0"/>
              </a:spcAft>
              <a:buSzPts val="1200"/>
              <a:buFont typeface="Noto Sans Symbols"/>
              <a:buNone/>
            </a:pPr>
            <a:r>
              <a:t/>
            </a:r>
            <a:endParaRPr b="1" i="0" sz="1200" u="none" cap="none" strike="noStrike">
              <a:solidFill>
                <a:schemeClr val="dk1"/>
              </a:solidFill>
              <a:latin typeface="Arial"/>
              <a:ea typeface="Arial"/>
              <a:cs typeface="Arial"/>
              <a:sym typeface="Arial"/>
            </a:endParaRPr>
          </a:p>
          <a:p>
            <a:pPr indent="0" lvl="0" marL="360000" marR="0" rtl="0" algn="l">
              <a:spcBef>
                <a:spcPts val="1200"/>
              </a:spcBef>
              <a:spcAft>
                <a:spcPts val="0"/>
              </a:spcAft>
              <a:buNone/>
            </a:pPr>
            <a:r>
              <a:t/>
            </a:r>
            <a:endParaRPr i="0" sz="1800" u="none" cap="none">
              <a:solidFill>
                <a:srgbClr val="000000"/>
              </a:solidFill>
              <a:latin typeface="Helvetica Neue Light"/>
              <a:ea typeface="Helvetica Neue Light"/>
              <a:cs typeface="Helvetica Neue Light"/>
              <a:sym typeface="Helvetica Neue Light"/>
            </a:endParaRPr>
          </a:p>
          <a:p>
            <a:pPr indent="0" lvl="0" marL="0" marR="0" rtl="0" algn="ctr">
              <a:lnSpc>
                <a:spcPct val="100000"/>
              </a:lnSpc>
              <a:spcBef>
                <a:spcPts val="0"/>
              </a:spcBef>
              <a:spcAft>
                <a:spcPts val="0"/>
              </a:spcAft>
              <a:buSzPts val="2400"/>
              <a:buFont typeface="Helvetica Neue Light"/>
              <a:buNone/>
            </a:pPr>
            <a:r>
              <a:t/>
            </a:r>
            <a:endParaRPr b="0" i="0" sz="2400" u="none" cap="none" strike="noStrike">
              <a:solidFill>
                <a:srgbClr val="000000"/>
              </a:solidFill>
              <a:latin typeface="Helvetica Neue Light"/>
              <a:ea typeface="Helvetica Neue Light"/>
              <a:cs typeface="Helvetica Neue Light"/>
              <a:sym typeface="Helvetica Neue Light"/>
            </a:endParaRPr>
          </a:p>
        </p:txBody>
      </p:sp>
      <p:pic>
        <p:nvPicPr>
          <p:cNvPr id="515" name="Google Shape;515;p24"/>
          <p:cNvPicPr preferRelativeResize="0"/>
          <p:nvPr/>
        </p:nvPicPr>
        <p:blipFill rotWithShape="1">
          <a:blip r:embed="rId3">
            <a:alphaModFix/>
          </a:blip>
          <a:srcRect b="0" l="0" r="0" t="0"/>
          <a:stretch/>
        </p:blipFill>
        <p:spPr>
          <a:xfrm>
            <a:off x="191379" y="155190"/>
            <a:ext cx="848428" cy="450479"/>
          </a:xfrm>
          <a:prstGeom prst="rect">
            <a:avLst/>
          </a:prstGeom>
          <a:noFill/>
          <a:ln>
            <a:noFill/>
          </a:ln>
        </p:spPr>
      </p:pic>
      <p:cxnSp>
        <p:nvCxnSpPr>
          <p:cNvPr id="516" name="Google Shape;516;p24"/>
          <p:cNvCxnSpPr/>
          <p:nvPr/>
        </p:nvCxnSpPr>
        <p:spPr>
          <a:xfrm flipH="1" rot="10800000">
            <a:off x="730166" y="599325"/>
            <a:ext cx="8191208" cy="1"/>
          </a:xfrm>
          <a:prstGeom prst="straightConnector1">
            <a:avLst/>
          </a:prstGeom>
          <a:noFill/>
          <a:ln>
            <a:noFill/>
          </a:ln>
        </p:spPr>
      </p:cxnSp>
      <p:sp>
        <p:nvSpPr>
          <p:cNvPr id="517" name="Google Shape;517;p24"/>
          <p:cNvSpPr/>
          <p:nvPr/>
        </p:nvSpPr>
        <p:spPr>
          <a:xfrm>
            <a:off x="6514726" y="114582"/>
            <a:ext cx="2423739" cy="410688"/>
          </a:xfrm>
          <a:prstGeom prst="rect">
            <a:avLst/>
          </a:prstGeom>
          <a:noFill/>
          <a:ln>
            <a:noFill/>
          </a:ln>
        </p:spPr>
        <p:txBody>
          <a:bodyPr anchorCtr="0" anchor="ctr" bIns="35700" lIns="35700" spcFirstLastPara="1" rIns="35700" wrap="square" tIns="35700">
            <a:spAutoFit/>
          </a:bodyPr>
          <a:lstStyle/>
          <a:p>
            <a:pPr indent="0" lvl="0" marL="0" marR="0" rtl="0" algn="r">
              <a:spcBef>
                <a:spcPts val="0"/>
              </a:spcBef>
              <a:spcAft>
                <a:spcPts val="0"/>
              </a:spcAft>
              <a:buNone/>
            </a:pPr>
            <a:r>
              <a:rPr b="1" lang="pt-PT" sz="1100">
                <a:latin typeface="Helvetica Neue"/>
                <a:ea typeface="Helvetica Neue"/>
                <a:cs typeface="Helvetica Neue"/>
                <a:sym typeface="Helvetica Neue"/>
              </a:rPr>
              <a:t>Data Science &amp; Business Analytics</a:t>
            </a:r>
            <a:endParaRPr/>
          </a:p>
          <a:p>
            <a:pPr indent="0" lvl="0" marL="0" marR="0" rtl="0" algn="r">
              <a:spcBef>
                <a:spcPts val="0"/>
              </a:spcBef>
              <a:spcAft>
                <a:spcPts val="0"/>
              </a:spcAft>
              <a:buNone/>
            </a:pPr>
            <a:r>
              <a:rPr lang="pt-PT" sz="1100">
                <a:solidFill>
                  <a:srgbClr val="FFE100"/>
                </a:solidFill>
                <a:latin typeface="Helvetica Neue Light"/>
                <a:ea typeface="Helvetica Neue Light"/>
                <a:cs typeface="Helvetica Neue Light"/>
                <a:sym typeface="Helvetica Neue Light"/>
              </a:rPr>
              <a:t>⎯ </a:t>
            </a:r>
            <a:r>
              <a:rPr lang="pt-PT" sz="1100">
                <a:latin typeface="Helvetica Neue Light"/>
                <a:ea typeface="Helvetica Neue Light"/>
                <a:cs typeface="Helvetica Neue Light"/>
                <a:sym typeface="Helvetica Neue Light"/>
              </a:rPr>
              <a:t>Big Data Analytics</a:t>
            </a:r>
            <a:endParaRPr sz="1100">
              <a:latin typeface="Helvetica Neue Light"/>
              <a:ea typeface="Helvetica Neue Light"/>
              <a:cs typeface="Helvetica Neue Light"/>
              <a:sym typeface="Helvetica Neue Light"/>
            </a:endParaRPr>
          </a:p>
        </p:txBody>
      </p:sp>
      <p:cxnSp>
        <p:nvCxnSpPr>
          <p:cNvPr id="518" name="Google Shape;518;p24"/>
          <p:cNvCxnSpPr/>
          <p:nvPr/>
        </p:nvCxnSpPr>
        <p:spPr>
          <a:xfrm flipH="1" rot="10800000">
            <a:off x="231284" y="6422275"/>
            <a:ext cx="8690090" cy="1"/>
          </a:xfrm>
          <a:prstGeom prst="straightConnector1">
            <a:avLst/>
          </a:prstGeom>
          <a:noFill/>
          <a:ln>
            <a:noFill/>
          </a:ln>
        </p:spPr>
      </p:cxnSp>
      <p:sp>
        <p:nvSpPr>
          <p:cNvPr id="519" name="Google Shape;519;p24"/>
          <p:cNvSpPr txBox="1"/>
          <p:nvPr>
            <p:ph type="title"/>
          </p:nvPr>
        </p:nvSpPr>
        <p:spPr>
          <a:xfrm>
            <a:off x="444137" y="943074"/>
            <a:ext cx="8345996" cy="503019"/>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SzPts val="5600"/>
              <a:buFont typeface="Helvetica Neue Light"/>
              <a:buNone/>
            </a:pPr>
            <a:r>
              <a:rPr lang="pt-PT"/>
              <a:t>Conceitos</a:t>
            </a:r>
            <a:endParaRPr/>
          </a:p>
        </p:txBody>
      </p:sp>
      <p:sp>
        <p:nvSpPr>
          <p:cNvPr id="520" name="Google Shape;520;p24"/>
          <p:cNvSpPr txBox="1"/>
          <p:nvPr/>
        </p:nvSpPr>
        <p:spPr>
          <a:xfrm>
            <a:off x="113001" y="5956005"/>
            <a:ext cx="4937969" cy="27699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pt-PT" sz="1200" u="sng">
                <a:solidFill>
                  <a:schemeClr val="hlink"/>
                </a:solidFill>
                <a:latin typeface="Helvetica Neue Light"/>
                <a:ea typeface="Helvetica Neue Light"/>
                <a:cs typeface="Helvetica Neue Light"/>
                <a:sym typeface="Helvetica Neue Light"/>
                <a:hlinkClick r:id="rId4"/>
              </a:rPr>
              <a:t>https://en.wikipedia.org/wiki/Google_File_System</a:t>
            </a:r>
            <a:endParaRPr sz="1200">
              <a:latin typeface="Helvetica Neue Light"/>
              <a:ea typeface="Helvetica Neue Light"/>
              <a:cs typeface="Helvetica Neue Light"/>
              <a:sym typeface="Helvetica Neue Light"/>
            </a:endParaRPr>
          </a:p>
        </p:txBody>
      </p:sp>
      <p:sp>
        <p:nvSpPr>
          <p:cNvPr id="521" name="Google Shape;521;p24"/>
          <p:cNvSpPr txBox="1"/>
          <p:nvPr/>
        </p:nvSpPr>
        <p:spPr>
          <a:xfrm>
            <a:off x="231284" y="2530501"/>
            <a:ext cx="2760617" cy="349133"/>
          </a:xfrm>
          <a:prstGeom prst="rect">
            <a:avLst/>
          </a:prstGeom>
          <a:noFill/>
          <a:ln>
            <a:noFill/>
          </a:ln>
        </p:spPr>
        <p:txBody>
          <a:bodyPr anchorCtr="0" anchor="ctr" bIns="35700" lIns="35700" spcFirstLastPara="1" rIns="35700" wrap="square" tIns="35700">
            <a:spAutoFit/>
          </a:bodyPr>
          <a:lstStyle/>
          <a:p>
            <a:pPr indent="0" lvl="0" marL="0" marR="0" rtl="0" algn="ctr">
              <a:lnSpc>
                <a:spcPct val="100000"/>
              </a:lnSpc>
              <a:spcBef>
                <a:spcPts val="0"/>
              </a:spcBef>
              <a:spcAft>
                <a:spcPts val="0"/>
              </a:spcAft>
              <a:buClr>
                <a:srgbClr val="000000"/>
              </a:buClr>
              <a:buSzPts val="1800"/>
              <a:buFont typeface="Helvetica Neue Light"/>
              <a:buNone/>
            </a:pPr>
            <a:r>
              <a:rPr b="1" lang="pt-PT" sz="1800">
                <a:solidFill>
                  <a:srgbClr val="000000"/>
                </a:solidFill>
                <a:latin typeface="Helvetica Neue Light"/>
                <a:ea typeface="Helvetica Neue Light"/>
                <a:cs typeface="Helvetica Neue Light"/>
                <a:sym typeface="Helvetica Neue Light"/>
              </a:rPr>
              <a:t>GFS (Google File System) : </a:t>
            </a:r>
            <a:endParaRPr/>
          </a:p>
        </p:txBody>
      </p:sp>
      <p:pic>
        <p:nvPicPr>
          <p:cNvPr descr="undefined" id="522" name="Google Shape;522;p24"/>
          <p:cNvPicPr preferRelativeResize="0"/>
          <p:nvPr/>
        </p:nvPicPr>
        <p:blipFill rotWithShape="1">
          <a:blip r:embed="rId5">
            <a:alphaModFix/>
          </a:blip>
          <a:srcRect b="0" l="0" r="0" t="0"/>
          <a:stretch/>
        </p:blipFill>
        <p:spPr>
          <a:xfrm>
            <a:off x="3686935" y="2131146"/>
            <a:ext cx="4891008" cy="2904036"/>
          </a:xfrm>
          <a:prstGeom prst="rect">
            <a:avLst/>
          </a:prstGeom>
          <a:noFill/>
          <a:ln>
            <a:noFill/>
          </a:ln>
        </p:spPr>
      </p:pic>
      <p:sp>
        <p:nvSpPr>
          <p:cNvPr id="523" name="Google Shape;523;p24"/>
          <p:cNvSpPr/>
          <p:nvPr/>
        </p:nvSpPr>
        <p:spPr>
          <a:xfrm>
            <a:off x="197782" y="6523821"/>
            <a:ext cx="1420260" cy="241411"/>
          </a:xfrm>
          <a:prstGeom prst="rect">
            <a:avLst/>
          </a:prstGeom>
          <a:noFill/>
          <a:ln>
            <a:noFill/>
          </a:ln>
        </p:spPr>
        <p:txBody>
          <a:bodyPr anchorCtr="0" anchor="ctr" bIns="35700" lIns="35700" spcFirstLastPara="1" rIns="35700" wrap="square" tIns="35700">
            <a:spAutoFit/>
          </a:bodyPr>
          <a:lstStyle/>
          <a:p>
            <a:pPr indent="0" lvl="0" marL="0" marR="0" rtl="0" algn="l">
              <a:spcBef>
                <a:spcPts val="0"/>
              </a:spcBef>
              <a:spcAft>
                <a:spcPts val="0"/>
              </a:spcAft>
              <a:buNone/>
            </a:pPr>
            <a:r>
              <a:rPr b="1" lang="pt-PT" sz="1100">
                <a:latin typeface="Helvetica Neue"/>
                <a:ea typeface="Helvetica Neue"/>
                <a:cs typeface="Helvetica Neue"/>
                <a:sym typeface="Helvetica Neue"/>
              </a:rPr>
              <a:t>Davi Almeida</a:t>
            </a:r>
            <a:r>
              <a:rPr b="1" lang="pt-PT" sz="1100">
                <a:solidFill>
                  <a:srgbClr val="FFE100"/>
                </a:solidFill>
                <a:latin typeface="Helvetica Neue"/>
                <a:ea typeface="Helvetica Neue"/>
                <a:cs typeface="Helvetica Neue"/>
                <a:sym typeface="Helvetica Neue"/>
              </a:rPr>
              <a:t>⎯ </a:t>
            </a:r>
            <a:r>
              <a:rPr b="1" lang="pt-PT" sz="1100">
                <a:latin typeface="Helvetica Neue"/>
                <a:ea typeface="Helvetica Neue"/>
                <a:cs typeface="Helvetica Neue"/>
                <a:sym typeface="Helvetica Neue"/>
              </a:rPr>
              <a:t> </a:t>
            </a:r>
            <a:r>
              <a:rPr lang="pt-PT" sz="1100">
                <a:latin typeface="Helvetica Neue Light"/>
                <a:ea typeface="Helvetica Neue Light"/>
                <a:cs typeface="Helvetica Neue Light"/>
                <a:sym typeface="Helvetica Neue Light"/>
              </a:rPr>
              <a:t>2025</a:t>
            </a:r>
            <a:endParaRPr sz="1100">
              <a:latin typeface="Helvetica Neue Light"/>
              <a:ea typeface="Helvetica Neue Light"/>
              <a:cs typeface="Helvetica Neue Light"/>
              <a:sym typeface="Helvetica Neue Light"/>
            </a:endParaRPr>
          </a:p>
        </p:txBody>
      </p:sp>
      <p:sp>
        <p:nvSpPr>
          <p:cNvPr id="524" name="Google Shape;524;p24"/>
          <p:cNvSpPr/>
          <p:nvPr/>
        </p:nvSpPr>
        <p:spPr>
          <a:xfrm>
            <a:off x="7669550" y="6526250"/>
            <a:ext cx="1304100" cy="236700"/>
          </a:xfrm>
          <a:prstGeom prst="rect">
            <a:avLst/>
          </a:prstGeom>
          <a:noFill/>
          <a:ln>
            <a:noFill/>
          </a:ln>
        </p:spPr>
        <p:txBody>
          <a:bodyPr anchorCtr="0" anchor="ctr" bIns="35700" lIns="35700" spcFirstLastPara="1" rIns="35700" wrap="square" tIns="35700">
            <a:noAutofit/>
          </a:bodyPr>
          <a:lstStyle/>
          <a:p>
            <a:pPr indent="0" lvl="0" marL="0" marR="0" rtl="0" algn="l">
              <a:spcBef>
                <a:spcPts val="0"/>
              </a:spcBef>
              <a:spcAft>
                <a:spcPts val="0"/>
              </a:spcAft>
              <a:buNone/>
            </a:pPr>
            <a:r>
              <a:rPr b="1" i="0" lang="pt-PT" sz="1100" u="none" cap="none" strike="noStrike">
                <a:latin typeface="Helvetica Neue"/>
                <a:ea typeface="Helvetica Neue"/>
                <a:cs typeface="Helvetica Neue"/>
                <a:sym typeface="Helvetica Neue"/>
              </a:rPr>
              <a:t>www.edit.com.pt</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8" name="Shape 528"/>
        <p:cNvGrpSpPr/>
        <p:nvPr/>
      </p:nvGrpSpPr>
      <p:grpSpPr>
        <a:xfrm>
          <a:off x="0" y="0"/>
          <a:ext cx="0" cy="0"/>
          <a:chOff x="0" y="0"/>
          <a:chExt cx="0" cy="0"/>
        </a:xfrm>
      </p:grpSpPr>
      <p:pic>
        <p:nvPicPr>
          <p:cNvPr id="529" name="Google Shape;529;p25"/>
          <p:cNvPicPr preferRelativeResize="0"/>
          <p:nvPr/>
        </p:nvPicPr>
        <p:blipFill rotWithShape="1">
          <a:blip r:embed="rId3">
            <a:alphaModFix/>
          </a:blip>
          <a:srcRect b="0" l="0" r="0" t="0"/>
          <a:stretch/>
        </p:blipFill>
        <p:spPr>
          <a:xfrm>
            <a:off x="191379" y="155190"/>
            <a:ext cx="848428" cy="450479"/>
          </a:xfrm>
          <a:prstGeom prst="rect">
            <a:avLst/>
          </a:prstGeom>
          <a:noFill/>
          <a:ln>
            <a:noFill/>
          </a:ln>
        </p:spPr>
      </p:pic>
      <p:cxnSp>
        <p:nvCxnSpPr>
          <p:cNvPr id="530" name="Google Shape;530;p25"/>
          <p:cNvCxnSpPr/>
          <p:nvPr/>
        </p:nvCxnSpPr>
        <p:spPr>
          <a:xfrm flipH="1" rot="10800000">
            <a:off x="730166" y="599325"/>
            <a:ext cx="8191208" cy="1"/>
          </a:xfrm>
          <a:prstGeom prst="straightConnector1">
            <a:avLst/>
          </a:prstGeom>
          <a:noFill/>
          <a:ln>
            <a:noFill/>
          </a:ln>
        </p:spPr>
      </p:cxnSp>
      <p:sp>
        <p:nvSpPr>
          <p:cNvPr id="531" name="Google Shape;531;p25"/>
          <p:cNvSpPr/>
          <p:nvPr/>
        </p:nvSpPr>
        <p:spPr>
          <a:xfrm>
            <a:off x="6514726" y="114582"/>
            <a:ext cx="2423739" cy="410688"/>
          </a:xfrm>
          <a:prstGeom prst="rect">
            <a:avLst/>
          </a:prstGeom>
          <a:noFill/>
          <a:ln>
            <a:noFill/>
          </a:ln>
        </p:spPr>
        <p:txBody>
          <a:bodyPr anchorCtr="0" anchor="ctr" bIns="35700" lIns="35700" spcFirstLastPara="1" rIns="35700" wrap="square" tIns="35700">
            <a:spAutoFit/>
          </a:bodyPr>
          <a:lstStyle/>
          <a:p>
            <a:pPr indent="0" lvl="0" marL="0" marR="0" rtl="0" algn="r">
              <a:spcBef>
                <a:spcPts val="0"/>
              </a:spcBef>
              <a:spcAft>
                <a:spcPts val="0"/>
              </a:spcAft>
              <a:buNone/>
            </a:pPr>
            <a:r>
              <a:rPr b="1" lang="pt-PT" sz="1100">
                <a:latin typeface="Helvetica Neue"/>
                <a:ea typeface="Helvetica Neue"/>
                <a:cs typeface="Helvetica Neue"/>
                <a:sym typeface="Helvetica Neue"/>
              </a:rPr>
              <a:t>Data Science &amp; Business Analytics</a:t>
            </a:r>
            <a:endParaRPr/>
          </a:p>
          <a:p>
            <a:pPr indent="0" lvl="0" marL="0" marR="0" rtl="0" algn="r">
              <a:spcBef>
                <a:spcPts val="0"/>
              </a:spcBef>
              <a:spcAft>
                <a:spcPts val="0"/>
              </a:spcAft>
              <a:buNone/>
            </a:pPr>
            <a:r>
              <a:rPr lang="pt-PT" sz="1100">
                <a:solidFill>
                  <a:srgbClr val="FFE100"/>
                </a:solidFill>
                <a:latin typeface="Helvetica Neue Light"/>
                <a:ea typeface="Helvetica Neue Light"/>
                <a:cs typeface="Helvetica Neue Light"/>
                <a:sym typeface="Helvetica Neue Light"/>
              </a:rPr>
              <a:t>⎯ </a:t>
            </a:r>
            <a:r>
              <a:rPr lang="pt-PT" sz="1100">
                <a:latin typeface="Helvetica Neue Light"/>
                <a:ea typeface="Helvetica Neue Light"/>
                <a:cs typeface="Helvetica Neue Light"/>
                <a:sym typeface="Helvetica Neue Light"/>
              </a:rPr>
              <a:t>Big Data Analytics</a:t>
            </a:r>
            <a:endParaRPr sz="1100">
              <a:latin typeface="Helvetica Neue Light"/>
              <a:ea typeface="Helvetica Neue Light"/>
              <a:cs typeface="Helvetica Neue Light"/>
              <a:sym typeface="Helvetica Neue Light"/>
            </a:endParaRPr>
          </a:p>
        </p:txBody>
      </p:sp>
      <p:cxnSp>
        <p:nvCxnSpPr>
          <p:cNvPr id="532" name="Google Shape;532;p25"/>
          <p:cNvCxnSpPr/>
          <p:nvPr/>
        </p:nvCxnSpPr>
        <p:spPr>
          <a:xfrm flipH="1" rot="10800000">
            <a:off x="231284" y="6422275"/>
            <a:ext cx="8690090" cy="1"/>
          </a:xfrm>
          <a:prstGeom prst="straightConnector1">
            <a:avLst/>
          </a:prstGeom>
          <a:noFill/>
          <a:ln>
            <a:noFill/>
          </a:ln>
        </p:spPr>
      </p:cxnSp>
      <p:sp>
        <p:nvSpPr>
          <p:cNvPr id="533" name="Google Shape;533;p25"/>
          <p:cNvSpPr txBox="1"/>
          <p:nvPr>
            <p:ph type="title"/>
          </p:nvPr>
        </p:nvSpPr>
        <p:spPr>
          <a:xfrm>
            <a:off x="444137" y="943074"/>
            <a:ext cx="8345996" cy="503019"/>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SzPts val="4800"/>
              <a:buFont typeface="Helvetica Neue Light"/>
              <a:buNone/>
            </a:pPr>
            <a:r>
              <a:rPr lang="pt-PT" sz="4800"/>
              <a:t>HDFS (Hadoop File System)</a:t>
            </a:r>
            <a:endParaRPr sz="4800"/>
          </a:p>
        </p:txBody>
      </p:sp>
      <p:pic>
        <p:nvPicPr>
          <p:cNvPr id="534" name="Google Shape;534;p25"/>
          <p:cNvPicPr preferRelativeResize="0"/>
          <p:nvPr/>
        </p:nvPicPr>
        <p:blipFill rotWithShape="1">
          <a:blip r:embed="rId4">
            <a:alphaModFix/>
          </a:blip>
          <a:srcRect b="0" l="0" r="0" t="0"/>
          <a:stretch/>
        </p:blipFill>
        <p:spPr>
          <a:xfrm>
            <a:off x="1039807" y="1655804"/>
            <a:ext cx="6984274" cy="4365171"/>
          </a:xfrm>
          <a:prstGeom prst="rect">
            <a:avLst/>
          </a:prstGeom>
          <a:noFill/>
          <a:ln>
            <a:noFill/>
          </a:ln>
        </p:spPr>
      </p:pic>
      <p:sp>
        <p:nvSpPr>
          <p:cNvPr id="535" name="Google Shape;535;p25"/>
          <p:cNvSpPr txBox="1"/>
          <p:nvPr/>
        </p:nvSpPr>
        <p:spPr>
          <a:xfrm>
            <a:off x="615593" y="6120175"/>
            <a:ext cx="7467600" cy="27699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pt-PT" sz="1200" u="sng">
                <a:solidFill>
                  <a:schemeClr val="hlink"/>
                </a:solidFill>
                <a:latin typeface="Helvetica Neue Light"/>
                <a:ea typeface="Helvetica Neue Light"/>
                <a:cs typeface="Helvetica Neue Light"/>
                <a:sym typeface="Helvetica Neue Light"/>
                <a:hlinkClick r:id="rId5"/>
              </a:rPr>
              <a:t>https://www.youtube.com/watch?v=6F8-cCUbRU8&amp;list=PLAwxTw4SYaPkXJ6LAV96gH8yxIfGaN3H-&amp;index=25</a:t>
            </a:r>
            <a:endParaRPr sz="1200">
              <a:latin typeface="Helvetica Neue Light"/>
              <a:ea typeface="Helvetica Neue Light"/>
              <a:cs typeface="Helvetica Neue Light"/>
              <a:sym typeface="Helvetica Neue Light"/>
            </a:endParaRPr>
          </a:p>
        </p:txBody>
      </p:sp>
      <p:sp>
        <p:nvSpPr>
          <p:cNvPr id="536" name="Google Shape;536;p25"/>
          <p:cNvSpPr/>
          <p:nvPr/>
        </p:nvSpPr>
        <p:spPr>
          <a:xfrm>
            <a:off x="197782" y="6523821"/>
            <a:ext cx="1420260" cy="241411"/>
          </a:xfrm>
          <a:prstGeom prst="rect">
            <a:avLst/>
          </a:prstGeom>
          <a:noFill/>
          <a:ln>
            <a:noFill/>
          </a:ln>
        </p:spPr>
        <p:txBody>
          <a:bodyPr anchorCtr="0" anchor="ctr" bIns="35700" lIns="35700" spcFirstLastPara="1" rIns="35700" wrap="square" tIns="35700">
            <a:spAutoFit/>
          </a:bodyPr>
          <a:lstStyle/>
          <a:p>
            <a:pPr indent="0" lvl="0" marL="0" marR="0" rtl="0" algn="l">
              <a:spcBef>
                <a:spcPts val="0"/>
              </a:spcBef>
              <a:spcAft>
                <a:spcPts val="0"/>
              </a:spcAft>
              <a:buNone/>
            </a:pPr>
            <a:r>
              <a:rPr b="1" lang="pt-PT" sz="1100">
                <a:latin typeface="Helvetica Neue"/>
                <a:ea typeface="Helvetica Neue"/>
                <a:cs typeface="Helvetica Neue"/>
                <a:sym typeface="Helvetica Neue"/>
              </a:rPr>
              <a:t>Davi Almeida</a:t>
            </a:r>
            <a:r>
              <a:rPr b="1" lang="pt-PT" sz="1100">
                <a:solidFill>
                  <a:srgbClr val="FFE100"/>
                </a:solidFill>
                <a:latin typeface="Helvetica Neue"/>
                <a:ea typeface="Helvetica Neue"/>
                <a:cs typeface="Helvetica Neue"/>
                <a:sym typeface="Helvetica Neue"/>
              </a:rPr>
              <a:t>⎯ </a:t>
            </a:r>
            <a:r>
              <a:rPr b="1" lang="pt-PT" sz="1100">
                <a:latin typeface="Helvetica Neue"/>
                <a:ea typeface="Helvetica Neue"/>
                <a:cs typeface="Helvetica Neue"/>
                <a:sym typeface="Helvetica Neue"/>
              </a:rPr>
              <a:t> </a:t>
            </a:r>
            <a:r>
              <a:rPr lang="pt-PT" sz="1100">
                <a:latin typeface="Helvetica Neue Light"/>
                <a:ea typeface="Helvetica Neue Light"/>
                <a:cs typeface="Helvetica Neue Light"/>
                <a:sym typeface="Helvetica Neue Light"/>
              </a:rPr>
              <a:t>2025</a:t>
            </a:r>
            <a:endParaRPr sz="1100">
              <a:latin typeface="Helvetica Neue Light"/>
              <a:ea typeface="Helvetica Neue Light"/>
              <a:cs typeface="Helvetica Neue Light"/>
              <a:sym typeface="Helvetica Neue Light"/>
            </a:endParaRPr>
          </a:p>
        </p:txBody>
      </p:sp>
      <p:sp>
        <p:nvSpPr>
          <p:cNvPr id="537" name="Google Shape;537;p25"/>
          <p:cNvSpPr/>
          <p:nvPr/>
        </p:nvSpPr>
        <p:spPr>
          <a:xfrm>
            <a:off x="7669550" y="6526250"/>
            <a:ext cx="1304100" cy="236700"/>
          </a:xfrm>
          <a:prstGeom prst="rect">
            <a:avLst/>
          </a:prstGeom>
          <a:noFill/>
          <a:ln>
            <a:noFill/>
          </a:ln>
        </p:spPr>
        <p:txBody>
          <a:bodyPr anchorCtr="0" anchor="ctr" bIns="35700" lIns="35700" spcFirstLastPara="1" rIns="35700" wrap="square" tIns="35700">
            <a:noAutofit/>
          </a:bodyPr>
          <a:lstStyle/>
          <a:p>
            <a:pPr indent="0" lvl="0" marL="0" marR="0" rtl="0" algn="l">
              <a:spcBef>
                <a:spcPts val="0"/>
              </a:spcBef>
              <a:spcAft>
                <a:spcPts val="0"/>
              </a:spcAft>
              <a:buNone/>
            </a:pPr>
            <a:r>
              <a:rPr b="1" i="0" lang="pt-PT" sz="1100" u="none" cap="none" strike="noStrike">
                <a:latin typeface="Helvetica Neue"/>
                <a:ea typeface="Helvetica Neue"/>
                <a:cs typeface="Helvetica Neue"/>
                <a:sym typeface="Helvetica Neue"/>
              </a:rPr>
              <a:t>www.edit.com.pt</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1" name="Shape 541"/>
        <p:cNvGrpSpPr/>
        <p:nvPr/>
      </p:nvGrpSpPr>
      <p:grpSpPr>
        <a:xfrm>
          <a:off x="0" y="0"/>
          <a:ext cx="0" cy="0"/>
          <a:chOff x="0" y="0"/>
          <a:chExt cx="0" cy="0"/>
        </a:xfrm>
      </p:grpSpPr>
      <p:pic>
        <p:nvPicPr>
          <p:cNvPr id="542" name="Google Shape;542;p26"/>
          <p:cNvPicPr preferRelativeResize="0"/>
          <p:nvPr/>
        </p:nvPicPr>
        <p:blipFill rotWithShape="1">
          <a:blip r:embed="rId3">
            <a:alphaModFix/>
          </a:blip>
          <a:srcRect b="0" l="0" r="0" t="0"/>
          <a:stretch/>
        </p:blipFill>
        <p:spPr>
          <a:xfrm>
            <a:off x="191379" y="155190"/>
            <a:ext cx="848428" cy="450479"/>
          </a:xfrm>
          <a:prstGeom prst="rect">
            <a:avLst/>
          </a:prstGeom>
          <a:noFill/>
          <a:ln>
            <a:noFill/>
          </a:ln>
        </p:spPr>
      </p:pic>
      <p:cxnSp>
        <p:nvCxnSpPr>
          <p:cNvPr id="543" name="Google Shape;543;p26"/>
          <p:cNvCxnSpPr/>
          <p:nvPr/>
        </p:nvCxnSpPr>
        <p:spPr>
          <a:xfrm flipH="1" rot="10800000">
            <a:off x="730166" y="599325"/>
            <a:ext cx="8191208" cy="1"/>
          </a:xfrm>
          <a:prstGeom prst="straightConnector1">
            <a:avLst/>
          </a:prstGeom>
          <a:noFill/>
          <a:ln>
            <a:noFill/>
          </a:ln>
        </p:spPr>
      </p:cxnSp>
      <p:sp>
        <p:nvSpPr>
          <p:cNvPr id="544" name="Google Shape;544;p26"/>
          <p:cNvSpPr/>
          <p:nvPr/>
        </p:nvSpPr>
        <p:spPr>
          <a:xfrm>
            <a:off x="6514726" y="114582"/>
            <a:ext cx="2423739" cy="410688"/>
          </a:xfrm>
          <a:prstGeom prst="rect">
            <a:avLst/>
          </a:prstGeom>
          <a:noFill/>
          <a:ln>
            <a:noFill/>
          </a:ln>
        </p:spPr>
        <p:txBody>
          <a:bodyPr anchorCtr="0" anchor="ctr" bIns="35700" lIns="35700" spcFirstLastPara="1" rIns="35700" wrap="square" tIns="35700">
            <a:spAutoFit/>
          </a:bodyPr>
          <a:lstStyle/>
          <a:p>
            <a:pPr indent="0" lvl="0" marL="0" marR="0" rtl="0" algn="r">
              <a:spcBef>
                <a:spcPts val="0"/>
              </a:spcBef>
              <a:spcAft>
                <a:spcPts val="0"/>
              </a:spcAft>
              <a:buNone/>
            </a:pPr>
            <a:r>
              <a:rPr b="1" lang="pt-PT" sz="1100">
                <a:latin typeface="Helvetica Neue"/>
                <a:ea typeface="Helvetica Neue"/>
                <a:cs typeface="Helvetica Neue"/>
                <a:sym typeface="Helvetica Neue"/>
              </a:rPr>
              <a:t>Data Science &amp; Business Analytics</a:t>
            </a:r>
            <a:endParaRPr/>
          </a:p>
          <a:p>
            <a:pPr indent="0" lvl="0" marL="0" marR="0" rtl="0" algn="r">
              <a:spcBef>
                <a:spcPts val="0"/>
              </a:spcBef>
              <a:spcAft>
                <a:spcPts val="0"/>
              </a:spcAft>
              <a:buNone/>
            </a:pPr>
            <a:r>
              <a:rPr lang="pt-PT" sz="1100">
                <a:solidFill>
                  <a:srgbClr val="FFE100"/>
                </a:solidFill>
                <a:latin typeface="Helvetica Neue Light"/>
                <a:ea typeface="Helvetica Neue Light"/>
                <a:cs typeface="Helvetica Neue Light"/>
                <a:sym typeface="Helvetica Neue Light"/>
              </a:rPr>
              <a:t>⎯ </a:t>
            </a:r>
            <a:r>
              <a:rPr lang="pt-PT" sz="1100">
                <a:latin typeface="Helvetica Neue Light"/>
                <a:ea typeface="Helvetica Neue Light"/>
                <a:cs typeface="Helvetica Neue Light"/>
                <a:sym typeface="Helvetica Neue Light"/>
              </a:rPr>
              <a:t>Big Data Analytics</a:t>
            </a:r>
            <a:endParaRPr sz="1100">
              <a:latin typeface="Helvetica Neue Light"/>
              <a:ea typeface="Helvetica Neue Light"/>
              <a:cs typeface="Helvetica Neue Light"/>
              <a:sym typeface="Helvetica Neue Light"/>
            </a:endParaRPr>
          </a:p>
        </p:txBody>
      </p:sp>
      <p:cxnSp>
        <p:nvCxnSpPr>
          <p:cNvPr id="545" name="Google Shape;545;p26"/>
          <p:cNvCxnSpPr/>
          <p:nvPr/>
        </p:nvCxnSpPr>
        <p:spPr>
          <a:xfrm flipH="1" rot="10800000">
            <a:off x="231284" y="6422275"/>
            <a:ext cx="8690090" cy="1"/>
          </a:xfrm>
          <a:prstGeom prst="straightConnector1">
            <a:avLst/>
          </a:prstGeom>
          <a:noFill/>
          <a:ln>
            <a:noFill/>
          </a:ln>
        </p:spPr>
      </p:cxnSp>
      <p:sp>
        <p:nvSpPr>
          <p:cNvPr id="546" name="Google Shape;546;p26"/>
          <p:cNvSpPr txBox="1"/>
          <p:nvPr>
            <p:ph type="title"/>
          </p:nvPr>
        </p:nvSpPr>
        <p:spPr>
          <a:xfrm>
            <a:off x="444137" y="943074"/>
            <a:ext cx="8345996" cy="503019"/>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SzPts val="4800"/>
              <a:buFont typeface="Helvetica Neue Light"/>
              <a:buNone/>
            </a:pPr>
            <a:r>
              <a:rPr lang="pt-PT" sz="4800"/>
              <a:t>HDFS</a:t>
            </a:r>
            <a:endParaRPr sz="4800"/>
          </a:p>
        </p:txBody>
      </p:sp>
      <p:pic>
        <p:nvPicPr>
          <p:cNvPr id="547" name="Google Shape;547;p26"/>
          <p:cNvPicPr preferRelativeResize="0"/>
          <p:nvPr/>
        </p:nvPicPr>
        <p:blipFill rotWithShape="1">
          <a:blip r:embed="rId4">
            <a:alphaModFix/>
          </a:blip>
          <a:srcRect b="0" l="0" r="0" t="0"/>
          <a:stretch/>
        </p:blipFill>
        <p:spPr>
          <a:xfrm>
            <a:off x="993366" y="1783498"/>
            <a:ext cx="7157268" cy="4374922"/>
          </a:xfrm>
          <a:prstGeom prst="rect">
            <a:avLst/>
          </a:prstGeom>
          <a:noFill/>
          <a:ln>
            <a:noFill/>
          </a:ln>
        </p:spPr>
      </p:pic>
      <p:sp>
        <p:nvSpPr>
          <p:cNvPr id="548" name="Google Shape;548;p26"/>
          <p:cNvSpPr/>
          <p:nvPr/>
        </p:nvSpPr>
        <p:spPr>
          <a:xfrm>
            <a:off x="197782" y="6523821"/>
            <a:ext cx="1420260" cy="241411"/>
          </a:xfrm>
          <a:prstGeom prst="rect">
            <a:avLst/>
          </a:prstGeom>
          <a:noFill/>
          <a:ln>
            <a:noFill/>
          </a:ln>
        </p:spPr>
        <p:txBody>
          <a:bodyPr anchorCtr="0" anchor="ctr" bIns="35700" lIns="35700" spcFirstLastPara="1" rIns="35700" wrap="square" tIns="35700">
            <a:spAutoFit/>
          </a:bodyPr>
          <a:lstStyle/>
          <a:p>
            <a:pPr indent="0" lvl="0" marL="0" marR="0" rtl="0" algn="l">
              <a:spcBef>
                <a:spcPts val="0"/>
              </a:spcBef>
              <a:spcAft>
                <a:spcPts val="0"/>
              </a:spcAft>
              <a:buNone/>
            </a:pPr>
            <a:r>
              <a:rPr b="1" lang="pt-PT" sz="1100">
                <a:latin typeface="Helvetica Neue"/>
                <a:ea typeface="Helvetica Neue"/>
                <a:cs typeface="Helvetica Neue"/>
                <a:sym typeface="Helvetica Neue"/>
              </a:rPr>
              <a:t>Davi Almeida</a:t>
            </a:r>
            <a:r>
              <a:rPr b="1" lang="pt-PT" sz="1100">
                <a:solidFill>
                  <a:srgbClr val="FFE100"/>
                </a:solidFill>
                <a:latin typeface="Helvetica Neue"/>
                <a:ea typeface="Helvetica Neue"/>
                <a:cs typeface="Helvetica Neue"/>
                <a:sym typeface="Helvetica Neue"/>
              </a:rPr>
              <a:t>⎯ </a:t>
            </a:r>
            <a:r>
              <a:rPr b="1" lang="pt-PT" sz="1100">
                <a:latin typeface="Helvetica Neue"/>
                <a:ea typeface="Helvetica Neue"/>
                <a:cs typeface="Helvetica Neue"/>
                <a:sym typeface="Helvetica Neue"/>
              </a:rPr>
              <a:t> </a:t>
            </a:r>
            <a:r>
              <a:rPr lang="pt-PT" sz="1100">
                <a:latin typeface="Helvetica Neue Light"/>
                <a:ea typeface="Helvetica Neue Light"/>
                <a:cs typeface="Helvetica Neue Light"/>
                <a:sym typeface="Helvetica Neue Light"/>
              </a:rPr>
              <a:t>2025</a:t>
            </a:r>
            <a:endParaRPr sz="1100">
              <a:latin typeface="Helvetica Neue Light"/>
              <a:ea typeface="Helvetica Neue Light"/>
              <a:cs typeface="Helvetica Neue Light"/>
              <a:sym typeface="Helvetica Neue Light"/>
            </a:endParaRPr>
          </a:p>
        </p:txBody>
      </p:sp>
      <p:sp>
        <p:nvSpPr>
          <p:cNvPr id="549" name="Google Shape;549;p26"/>
          <p:cNvSpPr/>
          <p:nvPr/>
        </p:nvSpPr>
        <p:spPr>
          <a:xfrm>
            <a:off x="7669550" y="6526250"/>
            <a:ext cx="1304100" cy="236700"/>
          </a:xfrm>
          <a:prstGeom prst="rect">
            <a:avLst/>
          </a:prstGeom>
          <a:noFill/>
          <a:ln>
            <a:noFill/>
          </a:ln>
        </p:spPr>
        <p:txBody>
          <a:bodyPr anchorCtr="0" anchor="ctr" bIns="35700" lIns="35700" spcFirstLastPara="1" rIns="35700" wrap="square" tIns="35700">
            <a:noAutofit/>
          </a:bodyPr>
          <a:lstStyle/>
          <a:p>
            <a:pPr indent="0" lvl="0" marL="0" marR="0" rtl="0" algn="l">
              <a:spcBef>
                <a:spcPts val="0"/>
              </a:spcBef>
              <a:spcAft>
                <a:spcPts val="0"/>
              </a:spcAft>
              <a:buNone/>
            </a:pPr>
            <a:r>
              <a:rPr b="1" i="0" lang="pt-PT" sz="1100" u="none" cap="none" strike="noStrike">
                <a:latin typeface="Helvetica Neue"/>
                <a:ea typeface="Helvetica Neue"/>
                <a:cs typeface="Helvetica Neue"/>
                <a:sym typeface="Helvetica Neue"/>
              </a:rPr>
              <a:t>www.edit.com.pt</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3" name="Shape 553"/>
        <p:cNvGrpSpPr/>
        <p:nvPr/>
      </p:nvGrpSpPr>
      <p:grpSpPr>
        <a:xfrm>
          <a:off x="0" y="0"/>
          <a:ext cx="0" cy="0"/>
          <a:chOff x="0" y="0"/>
          <a:chExt cx="0" cy="0"/>
        </a:xfrm>
      </p:grpSpPr>
      <p:pic>
        <p:nvPicPr>
          <p:cNvPr id="554" name="Google Shape;554;p27"/>
          <p:cNvPicPr preferRelativeResize="0"/>
          <p:nvPr/>
        </p:nvPicPr>
        <p:blipFill rotWithShape="1">
          <a:blip r:embed="rId3">
            <a:alphaModFix/>
          </a:blip>
          <a:srcRect b="0" l="0" r="0" t="0"/>
          <a:stretch/>
        </p:blipFill>
        <p:spPr>
          <a:xfrm>
            <a:off x="191379" y="155190"/>
            <a:ext cx="848428" cy="450479"/>
          </a:xfrm>
          <a:prstGeom prst="rect">
            <a:avLst/>
          </a:prstGeom>
          <a:noFill/>
          <a:ln>
            <a:noFill/>
          </a:ln>
        </p:spPr>
      </p:pic>
      <p:cxnSp>
        <p:nvCxnSpPr>
          <p:cNvPr id="555" name="Google Shape;555;p27"/>
          <p:cNvCxnSpPr/>
          <p:nvPr/>
        </p:nvCxnSpPr>
        <p:spPr>
          <a:xfrm flipH="1" rot="10800000">
            <a:off x="730166" y="599325"/>
            <a:ext cx="8191208" cy="1"/>
          </a:xfrm>
          <a:prstGeom prst="straightConnector1">
            <a:avLst/>
          </a:prstGeom>
          <a:noFill/>
          <a:ln>
            <a:noFill/>
          </a:ln>
        </p:spPr>
      </p:cxnSp>
      <p:sp>
        <p:nvSpPr>
          <p:cNvPr id="556" name="Google Shape;556;p27"/>
          <p:cNvSpPr/>
          <p:nvPr/>
        </p:nvSpPr>
        <p:spPr>
          <a:xfrm>
            <a:off x="6514726" y="114582"/>
            <a:ext cx="2423739" cy="410688"/>
          </a:xfrm>
          <a:prstGeom prst="rect">
            <a:avLst/>
          </a:prstGeom>
          <a:noFill/>
          <a:ln>
            <a:noFill/>
          </a:ln>
        </p:spPr>
        <p:txBody>
          <a:bodyPr anchorCtr="0" anchor="ctr" bIns="35700" lIns="35700" spcFirstLastPara="1" rIns="35700" wrap="square" tIns="35700">
            <a:spAutoFit/>
          </a:bodyPr>
          <a:lstStyle/>
          <a:p>
            <a:pPr indent="0" lvl="0" marL="0" marR="0" rtl="0" algn="r">
              <a:spcBef>
                <a:spcPts val="0"/>
              </a:spcBef>
              <a:spcAft>
                <a:spcPts val="0"/>
              </a:spcAft>
              <a:buNone/>
            </a:pPr>
            <a:r>
              <a:rPr b="1" lang="pt-PT" sz="1100">
                <a:latin typeface="Helvetica Neue"/>
                <a:ea typeface="Helvetica Neue"/>
                <a:cs typeface="Helvetica Neue"/>
                <a:sym typeface="Helvetica Neue"/>
              </a:rPr>
              <a:t>Data Science &amp; Business Analytics</a:t>
            </a:r>
            <a:endParaRPr/>
          </a:p>
          <a:p>
            <a:pPr indent="0" lvl="0" marL="0" marR="0" rtl="0" algn="r">
              <a:spcBef>
                <a:spcPts val="0"/>
              </a:spcBef>
              <a:spcAft>
                <a:spcPts val="0"/>
              </a:spcAft>
              <a:buNone/>
            </a:pPr>
            <a:r>
              <a:rPr lang="pt-PT" sz="1100">
                <a:solidFill>
                  <a:srgbClr val="FFE100"/>
                </a:solidFill>
                <a:latin typeface="Helvetica Neue Light"/>
                <a:ea typeface="Helvetica Neue Light"/>
                <a:cs typeface="Helvetica Neue Light"/>
                <a:sym typeface="Helvetica Neue Light"/>
              </a:rPr>
              <a:t>⎯ </a:t>
            </a:r>
            <a:r>
              <a:rPr lang="pt-PT" sz="1100">
                <a:latin typeface="Helvetica Neue Light"/>
                <a:ea typeface="Helvetica Neue Light"/>
                <a:cs typeface="Helvetica Neue Light"/>
                <a:sym typeface="Helvetica Neue Light"/>
              </a:rPr>
              <a:t>Big Data Analytics</a:t>
            </a:r>
            <a:endParaRPr sz="1100">
              <a:latin typeface="Helvetica Neue Light"/>
              <a:ea typeface="Helvetica Neue Light"/>
              <a:cs typeface="Helvetica Neue Light"/>
              <a:sym typeface="Helvetica Neue Light"/>
            </a:endParaRPr>
          </a:p>
        </p:txBody>
      </p:sp>
      <p:cxnSp>
        <p:nvCxnSpPr>
          <p:cNvPr id="557" name="Google Shape;557;p27"/>
          <p:cNvCxnSpPr/>
          <p:nvPr/>
        </p:nvCxnSpPr>
        <p:spPr>
          <a:xfrm flipH="1" rot="10800000">
            <a:off x="231284" y="6422275"/>
            <a:ext cx="8690090" cy="1"/>
          </a:xfrm>
          <a:prstGeom prst="straightConnector1">
            <a:avLst/>
          </a:prstGeom>
          <a:noFill/>
          <a:ln>
            <a:noFill/>
          </a:ln>
        </p:spPr>
      </p:cxnSp>
      <p:sp>
        <p:nvSpPr>
          <p:cNvPr id="558" name="Google Shape;558;p27"/>
          <p:cNvSpPr txBox="1"/>
          <p:nvPr>
            <p:ph type="title"/>
          </p:nvPr>
        </p:nvSpPr>
        <p:spPr>
          <a:xfrm>
            <a:off x="444137" y="943074"/>
            <a:ext cx="8345996" cy="503019"/>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SzPts val="4800"/>
              <a:buFont typeface="Helvetica Neue Light"/>
              <a:buNone/>
            </a:pPr>
            <a:r>
              <a:rPr lang="pt-PT" sz="4800"/>
              <a:t>HDFS</a:t>
            </a:r>
            <a:endParaRPr sz="4800"/>
          </a:p>
        </p:txBody>
      </p:sp>
      <p:pic>
        <p:nvPicPr>
          <p:cNvPr id="559" name="Google Shape;559;p27"/>
          <p:cNvPicPr preferRelativeResize="0"/>
          <p:nvPr/>
        </p:nvPicPr>
        <p:blipFill rotWithShape="1">
          <a:blip r:embed="rId4">
            <a:alphaModFix/>
          </a:blip>
          <a:srcRect b="0" l="0" r="0" t="0"/>
          <a:stretch/>
        </p:blipFill>
        <p:spPr>
          <a:xfrm>
            <a:off x="615593" y="1642958"/>
            <a:ext cx="7637417" cy="4428183"/>
          </a:xfrm>
          <a:prstGeom prst="rect">
            <a:avLst/>
          </a:prstGeom>
          <a:noFill/>
          <a:ln>
            <a:noFill/>
          </a:ln>
        </p:spPr>
      </p:pic>
      <p:sp>
        <p:nvSpPr>
          <p:cNvPr id="560" name="Google Shape;560;p27"/>
          <p:cNvSpPr/>
          <p:nvPr/>
        </p:nvSpPr>
        <p:spPr>
          <a:xfrm>
            <a:off x="197782" y="6523821"/>
            <a:ext cx="1420260" cy="241411"/>
          </a:xfrm>
          <a:prstGeom prst="rect">
            <a:avLst/>
          </a:prstGeom>
          <a:noFill/>
          <a:ln>
            <a:noFill/>
          </a:ln>
        </p:spPr>
        <p:txBody>
          <a:bodyPr anchorCtr="0" anchor="ctr" bIns="35700" lIns="35700" spcFirstLastPara="1" rIns="35700" wrap="square" tIns="35700">
            <a:spAutoFit/>
          </a:bodyPr>
          <a:lstStyle/>
          <a:p>
            <a:pPr indent="0" lvl="0" marL="0" marR="0" rtl="0" algn="l">
              <a:spcBef>
                <a:spcPts val="0"/>
              </a:spcBef>
              <a:spcAft>
                <a:spcPts val="0"/>
              </a:spcAft>
              <a:buNone/>
            </a:pPr>
            <a:r>
              <a:rPr b="1" lang="pt-PT" sz="1100">
                <a:latin typeface="Helvetica Neue"/>
                <a:ea typeface="Helvetica Neue"/>
                <a:cs typeface="Helvetica Neue"/>
                <a:sym typeface="Helvetica Neue"/>
              </a:rPr>
              <a:t>Davi Almeida</a:t>
            </a:r>
            <a:r>
              <a:rPr b="1" lang="pt-PT" sz="1100">
                <a:solidFill>
                  <a:srgbClr val="FFE100"/>
                </a:solidFill>
                <a:latin typeface="Helvetica Neue"/>
                <a:ea typeface="Helvetica Neue"/>
                <a:cs typeface="Helvetica Neue"/>
                <a:sym typeface="Helvetica Neue"/>
              </a:rPr>
              <a:t>⎯ </a:t>
            </a:r>
            <a:r>
              <a:rPr b="1" lang="pt-PT" sz="1100">
                <a:latin typeface="Helvetica Neue"/>
                <a:ea typeface="Helvetica Neue"/>
                <a:cs typeface="Helvetica Neue"/>
                <a:sym typeface="Helvetica Neue"/>
              </a:rPr>
              <a:t> </a:t>
            </a:r>
            <a:r>
              <a:rPr lang="pt-PT" sz="1100">
                <a:latin typeface="Helvetica Neue Light"/>
                <a:ea typeface="Helvetica Neue Light"/>
                <a:cs typeface="Helvetica Neue Light"/>
                <a:sym typeface="Helvetica Neue Light"/>
              </a:rPr>
              <a:t>2025</a:t>
            </a:r>
            <a:endParaRPr sz="1100">
              <a:latin typeface="Helvetica Neue Light"/>
              <a:ea typeface="Helvetica Neue Light"/>
              <a:cs typeface="Helvetica Neue Light"/>
              <a:sym typeface="Helvetica Neue Light"/>
            </a:endParaRPr>
          </a:p>
        </p:txBody>
      </p:sp>
      <p:sp>
        <p:nvSpPr>
          <p:cNvPr id="561" name="Google Shape;561;p27"/>
          <p:cNvSpPr/>
          <p:nvPr/>
        </p:nvSpPr>
        <p:spPr>
          <a:xfrm>
            <a:off x="7669550" y="6526250"/>
            <a:ext cx="1304100" cy="236700"/>
          </a:xfrm>
          <a:prstGeom prst="rect">
            <a:avLst/>
          </a:prstGeom>
          <a:noFill/>
          <a:ln>
            <a:noFill/>
          </a:ln>
        </p:spPr>
        <p:txBody>
          <a:bodyPr anchorCtr="0" anchor="ctr" bIns="35700" lIns="35700" spcFirstLastPara="1" rIns="35700" wrap="square" tIns="35700">
            <a:noAutofit/>
          </a:bodyPr>
          <a:lstStyle/>
          <a:p>
            <a:pPr indent="0" lvl="0" marL="0" marR="0" rtl="0" algn="l">
              <a:spcBef>
                <a:spcPts val="0"/>
              </a:spcBef>
              <a:spcAft>
                <a:spcPts val="0"/>
              </a:spcAft>
              <a:buNone/>
            </a:pPr>
            <a:r>
              <a:rPr b="1" i="0" lang="pt-PT" sz="1100" u="none" cap="none" strike="noStrike">
                <a:latin typeface="Helvetica Neue"/>
                <a:ea typeface="Helvetica Neue"/>
                <a:cs typeface="Helvetica Neue"/>
                <a:sym typeface="Helvetica Neue"/>
              </a:rPr>
              <a:t>www.edit.com.pt</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pic>
        <p:nvPicPr>
          <p:cNvPr id="102" name="Google Shape;102;p3"/>
          <p:cNvPicPr preferRelativeResize="0"/>
          <p:nvPr/>
        </p:nvPicPr>
        <p:blipFill rotWithShape="1">
          <a:blip r:embed="rId3">
            <a:alphaModFix/>
          </a:blip>
          <a:srcRect b="0" l="0" r="0" t="0"/>
          <a:stretch/>
        </p:blipFill>
        <p:spPr>
          <a:xfrm>
            <a:off x="191379" y="155190"/>
            <a:ext cx="848428" cy="450479"/>
          </a:xfrm>
          <a:prstGeom prst="rect">
            <a:avLst/>
          </a:prstGeom>
          <a:noFill/>
          <a:ln>
            <a:noFill/>
          </a:ln>
        </p:spPr>
      </p:pic>
      <p:cxnSp>
        <p:nvCxnSpPr>
          <p:cNvPr id="103" name="Google Shape;103;p3"/>
          <p:cNvCxnSpPr/>
          <p:nvPr/>
        </p:nvCxnSpPr>
        <p:spPr>
          <a:xfrm flipH="1" rot="10800000">
            <a:off x="730166" y="599325"/>
            <a:ext cx="8191208" cy="1"/>
          </a:xfrm>
          <a:prstGeom prst="straightConnector1">
            <a:avLst/>
          </a:prstGeom>
          <a:noFill/>
          <a:ln>
            <a:noFill/>
          </a:ln>
        </p:spPr>
      </p:cxnSp>
      <p:sp>
        <p:nvSpPr>
          <p:cNvPr id="104" name="Google Shape;104;p3"/>
          <p:cNvSpPr/>
          <p:nvPr/>
        </p:nvSpPr>
        <p:spPr>
          <a:xfrm>
            <a:off x="6514726" y="114582"/>
            <a:ext cx="2423739" cy="410688"/>
          </a:xfrm>
          <a:prstGeom prst="rect">
            <a:avLst/>
          </a:prstGeom>
          <a:noFill/>
          <a:ln>
            <a:noFill/>
          </a:ln>
        </p:spPr>
        <p:txBody>
          <a:bodyPr anchorCtr="0" anchor="ctr" bIns="35700" lIns="35700" spcFirstLastPara="1" rIns="35700" wrap="square" tIns="35700">
            <a:spAutoFit/>
          </a:bodyPr>
          <a:lstStyle/>
          <a:p>
            <a:pPr indent="0" lvl="0" marL="0" marR="0" rtl="0" algn="r">
              <a:spcBef>
                <a:spcPts val="0"/>
              </a:spcBef>
              <a:spcAft>
                <a:spcPts val="0"/>
              </a:spcAft>
              <a:buNone/>
            </a:pPr>
            <a:r>
              <a:rPr b="1" lang="pt-PT" sz="1100">
                <a:latin typeface="Helvetica Neue"/>
                <a:ea typeface="Helvetica Neue"/>
                <a:cs typeface="Helvetica Neue"/>
                <a:sym typeface="Helvetica Neue"/>
              </a:rPr>
              <a:t>Data Science &amp; Business Analytics</a:t>
            </a:r>
            <a:endParaRPr/>
          </a:p>
          <a:p>
            <a:pPr indent="0" lvl="0" marL="0" marR="0" rtl="0" algn="r">
              <a:spcBef>
                <a:spcPts val="0"/>
              </a:spcBef>
              <a:spcAft>
                <a:spcPts val="0"/>
              </a:spcAft>
              <a:buNone/>
            </a:pPr>
            <a:r>
              <a:rPr lang="pt-PT" sz="1100">
                <a:solidFill>
                  <a:srgbClr val="FFE100"/>
                </a:solidFill>
                <a:latin typeface="Helvetica Neue Light"/>
                <a:ea typeface="Helvetica Neue Light"/>
                <a:cs typeface="Helvetica Neue Light"/>
                <a:sym typeface="Helvetica Neue Light"/>
              </a:rPr>
              <a:t>⎯ </a:t>
            </a:r>
            <a:r>
              <a:rPr lang="pt-PT" sz="1100">
                <a:latin typeface="Helvetica Neue Light"/>
                <a:ea typeface="Helvetica Neue Light"/>
                <a:cs typeface="Helvetica Neue Light"/>
                <a:sym typeface="Helvetica Neue Light"/>
              </a:rPr>
              <a:t>Big Data Analytics</a:t>
            </a:r>
            <a:endParaRPr sz="1100">
              <a:latin typeface="Helvetica Neue Light"/>
              <a:ea typeface="Helvetica Neue Light"/>
              <a:cs typeface="Helvetica Neue Light"/>
              <a:sym typeface="Helvetica Neue Light"/>
            </a:endParaRPr>
          </a:p>
        </p:txBody>
      </p:sp>
      <p:cxnSp>
        <p:nvCxnSpPr>
          <p:cNvPr id="105" name="Google Shape;105;p3"/>
          <p:cNvCxnSpPr/>
          <p:nvPr/>
        </p:nvCxnSpPr>
        <p:spPr>
          <a:xfrm flipH="1" rot="10800000">
            <a:off x="231284" y="6422275"/>
            <a:ext cx="8690090" cy="1"/>
          </a:xfrm>
          <a:prstGeom prst="straightConnector1">
            <a:avLst/>
          </a:prstGeom>
          <a:noFill/>
          <a:ln>
            <a:noFill/>
          </a:ln>
        </p:spPr>
      </p:cxnSp>
      <p:sp>
        <p:nvSpPr>
          <p:cNvPr id="106" name="Google Shape;106;p3"/>
          <p:cNvSpPr txBox="1"/>
          <p:nvPr>
            <p:ph type="title"/>
          </p:nvPr>
        </p:nvSpPr>
        <p:spPr>
          <a:xfrm>
            <a:off x="678629" y="2384495"/>
            <a:ext cx="7358064" cy="2321720"/>
          </a:xfrm>
          <a:prstGeom prst="rect">
            <a:avLst/>
          </a:prstGeom>
          <a:noFill/>
          <a:ln>
            <a:noFill/>
          </a:ln>
        </p:spPr>
        <p:txBody>
          <a:bodyPr anchorCtr="0" anchor="b" bIns="0" lIns="0" spcFirstLastPara="1" rIns="0" wrap="square" tIns="0">
            <a:normAutofit fontScale="90000"/>
          </a:bodyPr>
          <a:lstStyle/>
          <a:p>
            <a:pPr indent="0" lvl="0" marL="0" rtl="0" algn="ctr">
              <a:spcBef>
                <a:spcPts val="0"/>
              </a:spcBef>
              <a:spcAft>
                <a:spcPts val="0"/>
              </a:spcAft>
              <a:buNone/>
            </a:pPr>
            <a:r>
              <a:rPr lang="pt-PT"/>
              <a:t>E vocês?</a:t>
            </a:r>
            <a:br>
              <a:rPr lang="pt-PT"/>
            </a:br>
            <a:br>
              <a:rPr lang="pt-PT"/>
            </a:br>
            <a:r>
              <a:rPr lang="pt-PT" sz="2000"/>
              <a:t>Motivo de estarem fazendo curso de DSA?</a:t>
            </a:r>
            <a:br>
              <a:rPr lang="pt-PT" sz="2000"/>
            </a:br>
            <a:r>
              <a:rPr lang="pt-PT" sz="2000"/>
              <a:t>Como está sendo a experiência?</a:t>
            </a:r>
            <a:br>
              <a:rPr lang="pt-PT" sz="2000"/>
            </a:br>
            <a:r>
              <a:rPr lang="pt-PT" sz="2000"/>
              <a:t>Dúvidas? Dificuldades?</a:t>
            </a:r>
            <a:br>
              <a:rPr lang="pt-PT" sz="2000"/>
            </a:br>
            <a:endParaRPr/>
          </a:p>
        </p:txBody>
      </p:sp>
      <p:sp>
        <p:nvSpPr>
          <p:cNvPr id="107" name="Google Shape;107;p3"/>
          <p:cNvSpPr/>
          <p:nvPr/>
        </p:nvSpPr>
        <p:spPr>
          <a:xfrm>
            <a:off x="197782" y="6523821"/>
            <a:ext cx="1420260" cy="241411"/>
          </a:xfrm>
          <a:prstGeom prst="rect">
            <a:avLst/>
          </a:prstGeom>
          <a:noFill/>
          <a:ln>
            <a:noFill/>
          </a:ln>
        </p:spPr>
        <p:txBody>
          <a:bodyPr anchorCtr="0" anchor="ctr" bIns="35700" lIns="35700" spcFirstLastPara="1" rIns="35700" wrap="square" tIns="35700">
            <a:spAutoFit/>
          </a:bodyPr>
          <a:lstStyle/>
          <a:p>
            <a:pPr indent="0" lvl="0" marL="0" marR="0" rtl="0" algn="l">
              <a:spcBef>
                <a:spcPts val="0"/>
              </a:spcBef>
              <a:spcAft>
                <a:spcPts val="0"/>
              </a:spcAft>
              <a:buNone/>
            </a:pPr>
            <a:r>
              <a:rPr b="1" lang="pt-PT" sz="1100">
                <a:latin typeface="Helvetica Neue"/>
                <a:ea typeface="Helvetica Neue"/>
                <a:cs typeface="Helvetica Neue"/>
                <a:sym typeface="Helvetica Neue"/>
              </a:rPr>
              <a:t>Davi Almeida</a:t>
            </a:r>
            <a:r>
              <a:rPr b="1" lang="pt-PT" sz="1100">
                <a:solidFill>
                  <a:srgbClr val="FFE100"/>
                </a:solidFill>
                <a:latin typeface="Helvetica Neue"/>
                <a:ea typeface="Helvetica Neue"/>
                <a:cs typeface="Helvetica Neue"/>
                <a:sym typeface="Helvetica Neue"/>
              </a:rPr>
              <a:t>⎯ </a:t>
            </a:r>
            <a:r>
              <a:rPr b="1" lang="pt-PT" sz="1100">
                <a:latin typeface="Helvetica Neue"/>
                <a:ea typeface="Helvetica Neue"/>
                <a:cs typeface="Helvetica Neue"/>
                <a:sym typeface="Helvetica Neue"/>
              </a:rPr>
              <a:t> </a:t>
            </a:r>
            <a:r>
              <a:rPr lang="pt-PT" sz="1100">
                <a:latin typeface="Helvetica Neue Light"/>
                <a:ea typeface="Helvetica Neue Light"/>
                <a:cs typeface="Helvetica Neue Light"/>
                <a:sym typeface="Helvetica Neue Light"/>
              </a:rPr>
              <a:t>2025</a:t>
            </a:r>
            <a:endParaRPr sz="1100">
              <a:latin typeface="Helvetica Neue Light"/>
              <a:ea typeface="Helvetica Neue Light"/>
              <a:cs typeface="Helvetica Neue Light"/>
              <a:sym typeface="Helvetica Neue Light"/>
            </a:endParaRPr>
          </a:p>
        </p:txBody>
      </p:sp>
      <p:sp>
        <p:nvSpPr>
          <p:cNvPr id="108" name="Google Shape;108;p3"/>
          <p:cNvSpPr/>
          <p:nvPr/>
        </p:nvSpPr>
        <p:spPr>
          <a:xfrm>
            <a:off x="7669550" y="6526250"/>
            <a:ext cx="1304100" cy="236700"/>
          </a:xfrm>
          <a:prstGeom prst="rect">
            <a:avLst/>
          </a:prstGeom>
          <a:noFill/>
          <a:ln>
            <a:noFill/>
          </a:ln>
        </p:spPr>
        <p:txBody>
          <a:bodyPr anchorCtr="0" anchor="ctr" bIns="35700" lIns="35700" spcFirstLastPara="1" rIns="35700" wrap="square" tIns="35700">
            <a:noAutofit/>
          </a:bodyPr>
          <a:lstStyle/>
          <a:p>
            <a:pPr indent="0" lvl="0" marL="0" marR="0" rtl="0" algn="l">
              <a:spcBef>
                <a:spcPts val="0"/>
              </a:spcBef>
              <a:spcAft>
                <a:spcPts val="0"/>
              </a:spcAft>
              <a:buNone/>
            </a:pPr>
            <a:r>
              <a:rPr b="1" i="0" lang="pt-PT" sz="1100" u="none" cap="none" strike="noStrike">
                <a:latin typeface="Helvetica Neue"/>
                <a:ea typeface="Helvetica Neue"/>
                <a:cs typeface="Helvetica Neue"/>
                <a:sym typeface="Helvetica Neue"/>
              </a:rPr>
              <a:t>www.edit.com.pt</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5" name="Shape 565"/>
        <p:cNvGrpSpPr/>
        <p:nvPr/>
      </p:nvGrpSpPr>
      <p:grpSpPr>
        <a:xfrm>
          <a:off x="0" y="0"/>
          <a:ext cx="0" cy="0"/>
          <a:chOff x="0" y="0"/>
          <a:chExt cx="0" cy="0"/>
        </a:xfrm>
      </p:grpSpPr>
      <p:pic>
        <p:nvPicPr>
          <p:cNvPr id="566" name="Google Shape;566;p28"/>
          <p:cNvPicPr preferRelativeResize="0"/>
          <p:nvPr/>
        </p:nvPicPr>
        <p:blipFill rotWithShape="1">
          <a:blip r:embed="rId3">
            <a:alphaModFix/>
          </a:blip>
          <a:srcRect b="0" l="0" r="0" t="0"/>
          <a:stretch/>
        </p:blipFill>
        <p:spPr>
          <a:xfrm>
            <a:off x="191379" y="155190"/>
            <a:ext cx="848428" cy="450479"/>
          </a:xfrm>
          <a:prstGeom prst="rect">
            <a:avLst/>
          </a:prstGeom>
          <a:noFill/>
          <a:ln>
            <a:noFill/>
          </a:ln>
        </p:spPr>
      </p:pic>
      <p:cxnSp>
        <p:nvCxnSpPr>
          <p:cNvPr id="567" name="Google Shape;567;p28"/>
          <p:cNvCxnSpPr/>
          <p:nvPr/>
        </p:nvCxnSpPr>
        <p:spPr>
          <a:xfrm flipH="1" rot="10800000">
            <a:off x="730166" y="599325"/>
            <a:ext cx="8191208" cy="1"/>
          </a:xfrm>
          <a:prstGeom prst="straightConnector1">
            <a:avLst/>
          </a:prstGeom>
          <a:noFill/>
          <a:ln>
            <a:noFill/>
          </a:ln>
        </p:spPr>
      </p:cxnSp>
      <p:sp>
        <p:nvSpPr>
          <p:cNvPr id="568" name="Google Shape;568;p28"/>
          <p:cNvSpPr/>
          <p:nvPr/>
        </p:nvSpPr>
        <p:spPr>
          <a:xfrm>
            <a:off x="6514726" y="114582"/>
            <a:ext cx="2423739" cy="410688"/>
          </a:xfrm>
          <a:prstGeom prst="rect">
            <a:avLst/>
          </a:prstGeom>
          <a:noFill/>
          <a:ln>
            <a:noFill/>
          </a:ln>
        </p:spPr>
        <p:txBody>
          <a:bodyPr anchorCtr="0" anchor="ctr" bIns="35700" lIns="35700" spcFirstLastPara="1" rIns="35700" wrap="square" tIns="35700">
            <a:spAutoFit/>
          </a:bodyPr>
          <a:lstStyle/>
          <a:p>
            <a:pPr indent="0" lvl="0" marL="0" marR="0" rtl="0" algn="r">
              <a:spcBef>
                <a:spcPts val="0"/>
              </a:spcBef>
              <a:spcAft>
                <a:spcPts val="0"/>
              </a:spcAft>
              <a:buNone/>
            </a:pPr>
            <a:r>
              <a:rPr b="1" lang="pt-PT" sz="1100">
                <a:latin typeface="Helvetica Neue"/>
                <a:ea typeface="Helvetica Neue"/>
                <a:cs typeface="Helvetica Neue"/>
                <a:sym typeface="Helvetica Neue"/>
              </a:rPr>
              <a:t>Data Science &amp; Business Analytics</a:t>
            </a:r>
            <a:endParaRPr/>
          </a:p>
          <a:p>
            <a:pPr indent="0" lvl="0" marL="0" marR="0" rtl="0" algn="r">
              <a:spcBef>
                <a:spcPts val="0"/>
              </a:spcBef>
              <a:spcAft>
                <a:spcPts val="0"/>
              </a:spcAft>
              <a:buNone/>
            </a:pPr>
            <a:r>
              <a:rPr lang="pt-PT" sz="1100">
                <a:solidFill>
                  <a:srgbClr val="FFE100"/>
                </a:solidFill>
                <a:latin typeface="Helvetica Neue Light"/>
                <a:ea typeface="Helvetica Neue Light"/>
                <a:cs typeface="Helvetica Neue Light"/>
                <a:sym typeface="Helvetica Neue Light"/>
              </a:rPr>
              <a:t>⎯ </a:t>
            </a:r>
            <a:r>
              <a:rPr lang="pt-PT" sz="1100">
                <a:latin typeface="Helvetica Neue Light"/>
                <a:ea typeface="Helvetica Neue Light"/>
                <a:cs typeface="Helvetica Neue Light"/>
                <a:sym typeface="Helvetica Neue Light"/>
              </a:rPr>
              <a:t>Big Data Analytics</a:t>
            </a:r>
            <a:endParaRPr sz="1100">
              <a:latin typeface="Helvetica Neue Light"/>
              <a:ea typeface="Helvetica Neue Light"/>
              <a:cs typeface="Helvetica Neue Light"/>
              <a:sym typeface="Helvetica Neue Light"/>
            </a:endParaRPr>
          </a:p>
        </p:txBody>
      </p:sp>
      <p:cxnSp>
        <p:nvCxnSpPr>
          <p:cNvPr id="569" name="Google Shape;569;p28"/>
          <p:cNvCxnSpPr/>
          <p:nvPr/>
        </p:nvCxnSpPr>
        <p:spPr>
          <a:xfrm flipH="1" rot="10800000">
            <a:off x="231284" y="6422275"/>
            <a:ext cx="8690090" cy="1"/>
          </a:xfrm>
          <a:prstGeom prst="straightConnector1">
            <a:avLst/>
          </a:prstGeom>
          <a:noFill/>
          <a:ln>
            <a:noFill/>
          </a:ln>
        </p:spPr>
      </p:cxnSp>
      <p:sp>
        <p:nvSpPr>
          <p:cNvPr id="570" name="Google Shape;570;p28"/>
          <p:cNvSpPr txBox="1"/>
          <p:nvPr>
            <p:ph type="title"/>
          </p:nvPr>
        </p:nvSpPr>
        <p:spPr>
          <a:xfrm>
            <a:off x="444137" y="943074"/>
            <a:ext cx="8345996" cy="503019"/>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SzPts val="4800"/>
              <a:buFont typeface="Helvetica Neue Light"/>
              <a:buNone/>
            </a:pPr>
            <a:r>
              <a:rPr lang="pt-PT" sz="4800"/>
              <a:t>HFDS</a:t>
            </a:r>
            <a:endParaRPr sz="4800"/>
          </a:p>
        </p:txBody>
      </p:sp>
      <p:pic>
        <p:nvPicPr>
          <p:cNvPr id="571" name="Google Shape;571;p28"/>
          <p:cNvPicPr preferRelativeResize="0"/>
          <p:nvPr/>
        </p:nvPicPr>
        <p:blipFill rotWithShape="1">
          <a:blip r:embed="rId4">
            <a:alphaModFix/>
          </a:blip>
          <a:srcRect b="0" l="0" r="0" t="0"/>
          <a:stretch/>
        </p:blipFill>
        <p:spPr>
          <a:xfrm>
            <a:off x="1341470" y="2094085"/>
            <a:ext cx="6461059" cy="4036900"/>
          </a:xfrm>
          <a:prstGeom prst="rect">
            <a:avLst/>
          </a:prstGeom>
          <a:noFill/>
          <a:ln>
            <a:noFill/>
          </a:ln>
        </p:spPr>
      </p:pic>
      <p:sp>
        <p:nvSpPr>
          <p:cNvPr id="572" name="Google Shape;572;p28"/>
          <p:cNvSpPr/>
          <p:nvPr/>
        </p:nvSpPr>
        <p:spPr>
          <a:xfrm>
            <a:off x="197782" y="6523821"/>
            <a:ext cx="1420260" cy="241411"/>
          </a:xfrm>
          <a:prstGeom prst="rect">
            <a:avLst/>
          </a:prstGeom>
          <a:noFill/>
          <a:ln>
            <a:noFill/>
          </a:ln>
        </p:spPr>
        <p:txBody>
          <a:bodyPr anchorCtr="0" anchor="ctr" bIns="35700" lIns="35700" spcFirstLastPara="1" rIns="35700" wrap="square" tIns="35700">
            <a:spAutoFit/>
          </a:bodyPr>
          <a:lstStyle/>
          <a:p>
            <a:pPr indent="0" lvl="0" marL="0" marR="0" rtl="0" algn="l">
              <a:spcBef>
                <a:spcPts val="0"/>
              </a:spcBef>
              <a:spcAft>
                <a:spcPts val="0"/>
              </a:spcAft>
              <a:buNone/>
            </a:pPr>
            <a:r>
              <a:rPr b="1" lang="pt-PT" sz="1100">
                <a:latin typeface="Helvetica Neue"/>
                <a:ea typeface="Helvetica Neue"/>
                <a:cs typeface="Helvetica Neue"/>
                <a:sym typeface="Helvetica Neue"/>
              </a:rPr>
              <a:t>Davi Almeida</a:t>
            </a:r>
            <a:r>
              <a:rPr b="1" lang="pt-PT" sz="1100">
                <a:solidFill>
                  <a:srgbClr val="FFE100"/>
                </a:solidFill>
                <a:latin typeface="Helvetica Neue"/>
                <a:ea typeface="Helvetica Neue"/>
                <a:cs typeface="Helvetica Neue"/>
                <a:sym typeface="Helvetica Neue"/>
              </a:rPr>
              <a:t>⎯ </a:t>
            </a:r>
            <a:r>
              <a:rPr b="1" lang="pt-PT" sz="1100">
                <a:latin typeface="Helvetica Neue"/>
                <a:ea typeface="Helvetica Neue"/>
                <a:cs typeface="Helvetica Neue"/>
                <a:sym typeface="Helvetica Neue"/>
              </a:rPr>
              <a:t> </a:t>
            </a:r>
            <a:r>
              <a:rPr lang="pt-PT" sz="1100">
                <a:latin typeface="Helvetica Neue Light"/>
                <a:ea typeface="Helvetica Neue Light"/>
                <a:cs typeface="Helvetica Neue Light"/>
                <a:sym typeface="Helvetica Neue Light"/>
              </a:rPr>
              <a:t>2025</a:t>
            </a:r>
            <a:endParaRPr sz="1100">
              <a:latin typeface="Helvetica Neue Light"/>
              <a:ea typeface="Helvetica Neue Light"/>
              <a:cs typeface="Helvetica Neue Light"/>
              <a:sym typeface="Helvetica Neue Light"/>
            </a:endParaRPr>
          </a:p>
        </p:txBody>
      </p:sp>
      <p:sp>
        <p:nvSpPr>
          <p:cNvPr id="573" name="Google Shape;573;p28"/>
          <p:cNvSpPr/>
          <p:nvPr/>
        </p:nvSpPr>
        <p:spPr>
          <a:xfrm>
            <a:off x="7669550" y="6526250"/>
            <a:ext cx="1304100" cy="236700"/>
          </a:xfrm>
          <a:prstGeom prst="rect">
            <a:avLst/>
          </a:prstGeom>
          <a:noFill/>
          <a:ln>
            <a:noFill/>
          </a:ln>
        </p:spPr>
        <p:txBody>
          <a:bodyPr anchorCtr="0" anchor="ctr" bIns="35700" lIns="35700" spcFirstLastPara="1" rIns="35700" wrap="square" tIns="35700">
            <a:noAutofit/>
          </a:bodyPr>
          <a:lstStyle/>
          <a:p>
            <a:pPr indent="0" lvl="0" marL="0" marR="0" rtl="0" algn="l">
              <a:spcBef>
                <a:spcPts val="0"/>
              </a:spcBef>
              <a:spcAft>
                <a:spcPts val="0"/>
              </a:spcAft>
              <a:buNone/>
            </a:pPr>
            <a:r>
              <a:rPr b="1" i="0" lang="pt-PT" sz="1100" u="none" cap="none" strike="noStrike">
                <a:latin typeface="Helvetica Neue"/>
                <a:ea typeface="Helvetica Neue"/>
                <a:cs typeface="Helvetica Neue"/>
                <a:sym typeface="Helvetica Neue"/>
              </a:rPr>
              <a:t>www.edit.com.pt</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7" name="Shape 577"/>
        <p:cNvGrpSpPr/>
        <p:nvPr/>
      </p:nvGrpSpPr>
      <p:grpSpPr>
        <a:xfrm>
          <a:off x="0" y="0"/>
          <a:ext cx="0" cy="0"/>
          <a:chOff x="0" y="0"/>
          <a:chExt cx="0" cy="0"/>
        </a:xfrm>
      </p:grpSpPr>
      <p:pic>
        <p:nvPicPr>
          <p:cNvPr id="578" name="Google Shape;578;p29"/>
          <p:cNvPicPr preferRelativeResize="0"/>
          <p:nvPr/>
        </p:nvPicPr>
        <p:blipFill rotWithShape="1">
          <a:blip r:embed="rId3">
            <a:alphaModFix/>
          </a:blip>
          <a:srcRect b="0" l="0" r="0" t="0"/>
          <a:stretch/>
        </p:blipFill>
        <p:spPr>
          <a:xfrm>
            <a:off x="191379" y="155190"/>
            <a:ext cx="848428" cy="450479"/>
          </a:xfrm>
          <a:prstGeom prst="rect">
            <a:avLst/>
          </a:prstGeom>
          <a:noFill/>
          <a:ln>
            <a:noFill/>
          </a:ln>
        </p:spPr>
      </p:pic>
      <p:cxnSp>
        <p:nvCxnSpPr>
          <p:cNvPr id="579" name="Google Shape;579;p29"/>
          <p:cNvCxnSpPr/>
          <p:nvPr/>
        </p:nvCxnSpPr>
        <p:spPr>
          <a:xfrm flipH="1" rot="10800000">
            <a:off x="730166" y="599325"/>
            <a:ext cx="8191208" cy="1"/>
          </a:xfrm>
          <a:prstGeom prst="straightConnector1">
            <a:avLst/>
          </a:prstGeom>
          <a:noFill/>
          <a:ln>
            <a:noFill/>
          </a:ln>
        </p:spPr>
      </p:cxnSp>
      <p:sp>
        <p:nvSpPr>
          <p:cNvPr id="580" name="Google Shape;580;p29"/>
          <p:cNvSpPr/>
          <p:nvPr/>
        </p:nvSpPr>
        <p:spPr>
          <a:xfrm>
            <a:off x="6514726" y="114582"/>
            <a:ext cx="2423739" cy="410688"/>
          </a:xfrm>
          <a:prstGeom prst="rect">
            <a:avLst/>
          </a:prstGeom>
          <a:noFill/>
          <a:ln>
            <a:noFill/>
          </a:ln>
        </p:spPr>
        <p:txBody>
          <a:bodyPr anchorCtr="0" anchor="ctr" bIns="35700" lIns="35700" spcFirstLastPara="1" rIns="35700" wrap="square" tIns="35700">
            <a:spAutoFit/>
          </a:bodyPr>
          <a:lstStyle/>
          <a:p>
            <a:pPr indent="0" lvl="0" marL="0" marR="0" rtl="0" algn="r">
              <a:spcBef>
                <a:spcPts val="0"/>
              </a:spcBef>
              <a:spcAft>
                <a:spcPts val="0"/>
              </a:spcAft>
              <a:buNone/>
            </a:pPr>
            <a:r>
              <a:rPr b="1" lang="pt-PT" sz="1100">
                <a:latin typeface="Helvetica Neue"/>
                <a:ea typeface="Helvetica Neue"/>
                <a:cs typeface="Helvetica Neue"/>
                <a:sym typeface="Helvetica Neue"/>
              </a:rPr>
              <a:t>Data Science &amp; Business Analytics</a:t>
            </a:r>
            <a:endParaRPr/>
          </a:p>
          <a:p>
            <a:pPr indent="0" lvl="0" marL="0" marR="0" rtl="0" algn="r">
              <a:spcBef>
                <a:spcPts val="0"/>
              </a:spcBef>
              <a:spcAft>
                <a:spcPts val="0"/>
              </a:spcAft>
              <a:buNone/>
            </a:pPr>
            <a:r>
              <a:rPr lang="pt-PT" sz="1100">
                <a:solidFill>
                  <a:srgbClr val="FFE100"/>
                </a:solidFill>
                <a:latin typeface="Helvetica Neue Light"/>
                <a:ea typeface="Helvetica Neue Light"/>
                <a:cs typeface="Helvetica Neue Light"/>
                <a:sym typeface="Helvetica Neue Light"/>
              </a:rPr>
              <a:t>⎯ </a:t>
            </a:r>
            <a:r>
              <a:rPr lang="pt-PT" sz="1100">
                <a:latin typeface="Helvetica Neue Light"/>
                <a:ea typeface="Helvetica Neue Light"/>
                <a:cs typeface="Helvetica Neue Light"/>
                <a:sym typeface="Helvetica Neue Light"/>
              </a:rPr>
              <a:t>Big Data Analytics</a:t>
            </a:r>
            <a:endParaRPr sz="1100">
              <a:latin typeface="Helvetica Neue Light"/>
              <a:ea typeface="Helvetica Neue Light"/>
              <a:cs typeface="Helvetica Neue Light"/>
              <a:sym typeface="Helvetica Neue Light"/>
            </a:endParaRPr>
          </a:p>
        </p:txBody>
      </p:sp>
      <p:cxnSp>
        <p:nvCxnSpPr>
          <p:cNvPr id="581" name="Google Shape;581;p29"/>
          <p:cNvCxnSpPr/>
          <p:nvPr/>
        </p:nvCxnSpPr>
        <p:spPr>
          <a:xfrm flipH="1" rot="10800000">
            <a:off x="231284" y="6422275"/>
            <a:ext cx="8690090" cy="1"/>
          </a:xfrm>
          <a:prstGeom prst="straightConnector1">
            <a:avLst/>
          </a:prstGeom>
          <a:noFill/>
          <a:ln>
            <a:noFill/>
          </a:ln>
        </p:spPr>
      </p:cxnSp>
      <p:sp>
        <p:nvSpPr>
          <p:cNvPr id="582" name="Google Shape;582;p29"/>
          <p:cNvSpPr txBox="1"/>
          <p:nvPr>
            <p:ph type="title"/>
          </p:nvPr>
        </p:nvSpPr>
        <p:spPr>
          <a:xfrm>
            <a:off x="444137" y="943074"/>
            <a:ext cx="8345996" cy="503019"/>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SzPts val="4800"/>
              <a:buFont typeface="Helvetica Neue Light"/>
              <a:buNone/>
            </a:pPr>
            <a:r>
              <a:rPr lang="pt-PT" sz="4800"/>
              <a:t>HFDS</a:t>
            </a:r>
            <a:endParaRPr sz="4800"/>
          </a:p>
        </p:txBody>
      </p:sp>
      <p:pic>
        <p:nvPicPr>
          <p:cNvPr id="583" name="Google Shape;583;p29"/>
          <p:cNvPicPr preferRelativeResize="0"/>
          <p:nvPr/>
        </p:nvPicPr>
        <p:blipFill rotWithShape="1">
          <a:blip r:embed="rId4">
            <a:alphaModFix/>
          </a:blip>
          <a:srcRect b="0" l="0" r="0" t="0"/>
          <a:stretch/>
        </p:blipFill>
        <p:spPr>
          <a:xfrm>
            <a:off x="730166" y="2010294"/>
            <a:ext cx="7457253" cy="4181346"/>
          </a:xfrm>
          <a:prstGeom prst="rect">
            <a:avLst/>
          </a:prstGeom>
          <a:noFill/>
          <a:ln>
            <a:noFill/>
          </a:ln>
        </p:spPr>
      </p:pic>
      <p:sp>
        <p:nvSpPr>
          <p:cNvPr id="584" name="Google Shape;584;p29"/>
          <p:cNvSpPr/>
          <p:nvPr/>
        </p:nvSpPr>
        <p:spPr>
          <a:xfrm>
            <a:off x="197782" y="6523821"/>
            <a:ext cx="1420260" cy="241411"/>
          </a:xfrm>
          <a:prstGeom prst="rect">
            <a:avLst/>
          </a:prstGeom>
          <a:noFill/>
          <a:ln>
            <a:noFill/>
          </a:ln>
        </p:spPr>
        <p:txBody>
          <a:bodyPr anchorCtr="0" anchor="ctr" bIns="35700" lIns="35700" spcFirstLastPara="1" rIns="35700" wrap="square" tIns="35700">
            <a:spAutoFit/>
          </a:bodyPr>
          <a:lstStyle/>
          <a:p>
            <a:pPr indent="0" lvl="0" marL="0" marR="0" rtl="0" algn="l">
              <a:spcBef>
                <a:spcPts val="0"/>
              </a:spcBef>
              <a:spcAft>
                <a:spcPts val="0"/>
              </a:spcAft>
              <a:buNone/>
            </a:pPr>
            <a:r>
              <a:rPr b="1" lang="pt-PT" sz="1100">
                <a:latin typeface="Helvetica Neue"/>
                <a:ea typeface="Helvetica Neue"/>
                <a:cs typeface="Helvetica Neue"/>
                <a:sym typeface="Helvetica Neue"/>
              </a:rPr>
              <a:t>Davi Almeida</a:t>
            </a:r>
            <a:r>
              <a:rPr b="1" lang="pt-PT" sz="1100">
                <a:solidFill>
                  <a:srgbClr val="FFE100"/>
                </a:solidFill>
                <a:latin typeface="Helvetica Neue"/>
                <a:ea typeface="Helvetica Neue"/>
                <a:cs typeface="Helvetica Neue"/>
                <a:sym typeface="Helvetica Neue"/>
              </a:rPr>
              <a:t>⎯ </a:t>
            </a:r>
            <a:r>
              <a:rPr b="1" lang="pt-PT" sz="1100">
                <a:latin typeface="Helvetica Neue"/>
                <a:ea typeface="Helvetica Neue"/>
                <a:cs typeface="Helvetica Neue"/>
                <a:sym typeface="Helvetica Neue"/>
              </a:rPr>
              <a:t> </a:t>
            </a:r>
            <a:r>
              <a:rPr lang="pt-PT" sz="1100">
                <a:latin typeface="Helvetica Neue Light"/>
                <a:ea typeface="Helvetica Neue Light"/>
                <a:cs typeface="Helvetica Neue Light"/>
                <a:sym typeface="Helvetica Neue Light"/>
              </a:rPr>
              <a:t>2025</a:t>
            </a:r>
            <a:endParaRPr sz="1100">
              <a:latin typeface="Helvetica Neue Light"/>
              <a:ea typeface="Helvetica Neue Light"/>
              <a:cs typeface="Helvetica Neue Light"/>
              <a:sym typeface="Helvetica Neue Light"/>
            </a:endParaRPr>
          </a:p>
        </p:txBody>
      </p:sp>
      <p:sp>
        <p:nvSpPr>
          <p:cNvPr id="585" name="Google Shape;585;p29"/>
          <p:cNvSpPr/>
          <p:nvPr/>
        </p:nvSpPr>
        <p:spPr>
          <a:xfrm>
            <a:off x="7669550" y="6526250"/>
            <a:ext cx="1304100" cy="236700"/>
          </a:xfrm>
          <a:prstGeom prst="rect">
            <a:avLst/>
          </a:prstGeom>
          <a:noFill/>
          <a:ln>
            <a:noFill/>
          </a:ln>
        </p:spPr>
        <p:txBody>
          <a:bodyPr anchorCtr="0" anchor="ctr" bIns="35700" lIns="35700" spcFirstLastPara="1" rIns="35700" wrap="square" tIns="35700">
            <a:noAutofit/>
          </a:bodyPr>
          <a:lstStyle/>
          <a:p>
            <a:pPr indent="0" lvl="0" marL="0" marR="0" rtl="0" algn="l">
              <a:spcBef>
                <a:spcPts val="0"/>
              </a:spcBef>
              <a:spcAft>
                <a:spcPts val="0"/>
              </a:spcAft>
              <a:buNone/>
            </a:pPr>
            <a:r>
              <a:rPr b="1" i="0" lang="pt-PT" sz="1100" u="none" cap="none" strike="noStrike">
                <a:latin typeface="Helvetica Neue"/>
                <a:ea typeface="Helvetica Neue"/>
                <a:cs typeface="Helvetica Neue"/>
                <a:sym typeface="Helvetica Neue"/>
              </a:rPr>
              <a:t>www.edit.com.pt</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9" name="Shape 589"/>
        <p:cNvGrpSpPr/>
        <p:nvPr/>
      </p:nvGrpSpPr>
      <p:grpSpPr>
        <a:xfrm>
          <a:off x="0" y="0"/>
          <a:ext cx="0" cy="0"/>
          <a:chOff x="0" y="0"/>
          <a:chExt cx="0" cy="0"/>
        </a:xfrm>
      </p:grpSpPr>
      <p:sp>
        <p:nvSpPr>
          <p:cNvPr id="590" name="Google Shape;590;p30"/>
          <p:cNvSpPr txBox="1"/>
          <p:nvPr/>
        </p:nvSpPr>
        <p:spPr>
          <a:xfrm>
            <a:off x="59396" y="1781657"/>
            <a:ext cx="3431387" cy="512448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b="1" lang="pt-PT" sz="1200" u="sng">
                <a:latin typeface="Helvetica Neue Light"/>
                <a:ea typeface="Helvetica Neue Light"/>
                <a:cs typeface="Helvetica Neue Light"/>
                <a:sym typeface="Helvetica Neue Light"/>
              </a:rPr>
              <a:t>Map</a:t>
            </a:r>
            <a:endParaRPr b="1" sz="1200" u="sng">
              <a:latin typeface="Helvetica Neue Light"/>
              <a:ea typeface="Helvetica Neue Light"/>
              <a:cs typeface="Helvetica Neue Light"/>
              <a:sym typeface="Helvetica Neue Light"/>
            </a:endParaRPr>
          </a:p>
          <a:p>
            <a:pPr indent="0" lvl="0" marL="0" marR="0" rtl="0" algn="l">
              <a:spcBef>
                <a:spcPts val="0"/>
              </a:spcBef>
              <a:spcAft>
                <a:spcPts val="0"/>
              </a:spcAft>
              <a:buNone/>
            </a:pPr>
            <a:r>
              <a:t/>
            </a:r>
            <a:endParaRPr b="1" sz="1200">
              <a:latin typeface="Helvetica Neue Light"/>
              <a:ea typeface="Helvetica Neue Light"/>
              <a:cs typeface="Helvetica Neue Light"/>
              <a:sym typeface="Helvetica Neue Light"/>
            </a:endParaRPr>
          </a:p>
          <a:p>
            <a:pPr indent="-76200" lvl="0" marL="0" marR="0" rtl="0" algn="l">
              <a:spcBef>
                <a:spcPts val="0"/>
              </a:spcBef>
              <a:spcAft>
                <a:spcPts val="0"/>
              </a:spcAft>
              <a:buSzPts val="1200"/>
              <a:buFont typeface="Arial"/>
              <a:buChar char="•"/>
            </a:pPr>
            <a:r>
              <a:rPr b="1" lang="pt-PT" sz="1200">
                <a:latin typeface="Helvetica Neue Light"/>
                <a:ea typeface="Helvetica Neue Light"/>
                <a:cs typeface="Helvetica Neue Light"/>
                <a:sym typeface="Helvetica Neue Light"/>
              </a:rPr>
              <a:t>Entrada:</a:t>
            </a:r>
            <a:r>
              <a:rPr lang="pt-PT" sz="1200">
                <a:latin typeface="Helvetica Neue Light"/>
                <a:ea typeface="Helvetica Neue Light"/>
                <a:cs typeface="Helvetica Neue Light"/>
                <a:sym typeface="Helvetica Neue Light"/>
              </a:rPr>
              <a:t> O conjunto de dados é dividido em partes menores (chunks), e cada parte é processada por uma função chamada </a:t>
            </a:r>
            <a:r>
              <a:rPr b="1" lang="pt-PT" sz="1200">
                <a:latin typeface="Helvetica Neue Light"/>
                <a:ea typeface="Helvetica Neue Light"/>
                <a:cs typeface="Helvetica Neue Light"/>
                <a:sym typeface="Helvetica Neue Light"/>
              </a:rPr>
              <a:t>mapper</a:t>
            </a:r>
            <a:r>
              <a:rPr lang="pt-PT" sz="1200">
                <a:latin typeface="Helvetica Neue Light"/>
                <a:ea typeface="Helvetica Neue Light"/>
                <a:cs typeface="Helvetica Neue Light"/>
                <a:sym typeface="Helvetica Neue Light"/>
              </a:rPr>
              <a:t>.</a:t>
            </a:r>
            <a:endParaRPr/>
          </a:p>
          <a:p>
            <a:pPr indent="-76200" lvl="0" marL="0" marR="0" rtl="0" algn="l">
              <a:spcBef>
                <a:spcPts val="0"/>
              </a:spcBef>
              <a:spcAft>
                <a:spcPts val="0"/>
              </a:spcAft>
              <a:buSzPts val="1200"/>
              <a:buFont typeface="Arial"/>
              <a:buChar char="•"/>
            </a:pPr>
            <a:r>
              <a:rPr b="1" lang="pt-PT" sz="1200">
                <a:latin typeface="Helvetica Neue Light"/>
                <a:ea typeface="Helvetica Neue Light"/>
                <a:cs typeface="Helvetica Neue Light"/>
                <a:sym typeface="Helvetica Neue Light"/>
              </a:rPr>
              <a:t>Processamento:</a:t>
            </a:r>
            <a:r>
              <a:rPr lang="pt-PT" sz="1200">
                <a:latin typeface="Helvetica Neue Light"/>
                <a:ea typeface="Helvetica Neue Light"/>
                <a:cs typeface="Helvetica Neue Light"/>
                <a:sym typeface="Helvetica Neue Light"/>
              </a:rPr>
              <a:t> Cada mapper aplica uma operação (definida pelo usuário) a cada registro de dados da sua parte, transformando os dados em pares chave-valor intermediários.</a:t>
            </a:r>
            <a:endParaRPr/>
          </a:p>
          <a:p>
            <a:pPr indent="-76200" lvl="0" marL="0" marR="0" rtl="0" algn="l">
              <a:spcBef>
                <a:spcPts val="0"/>
              </a:spcBef>
              <a:spcAft>
                <a:spcPts val="0"/>
              </a:spcAft>
              <a:buSzPts val="1200"/>
              <a:buFont typeface="Arial"/>
              <a:buChar char="•"/>
            </a:pPr>
            <a:r>
              <a:rPr b="1" lang="pt-PT" sz="1200">
                <a:latin typeface="Helvetica Neue Light"/>
                <a:ea typeface="Helvetica Neue Light"/>
                <a:cs typeface="Helvetica Neue Light"/>
                <a:sym typeface="Helvetica Neue Light"/>
              </a:rPr>
              <a:t>Saída:</a:t>
            </a:r>
            <a:r>
              <a:rPr lang="pt-PT" sz="1200">
                <a:latin typeface="Helvetica Neue Light"/>
                <a:ea typeface="Helvetica Neue Light"/>
                <a:cs typeface="Helvetica Neue Light"/>
                <a:sym typeface="Helvetica Neue Light"/>
              </a:rPr>
              <a:t> Os pares chave-valor intermediários são gerados e preparados para a próxima fase.</a:t>
            </a:r>
            <a:endParaRPr/>
          </a:p>
          <a:p>
            <a:pPr indent="0" lvl="0" marL="0" marR="0" rtl="0" algn="l">
              <a:spcBef>
                <a:spcPts val="0"/>
              </a:spcBef>
              <a:spcAft>
                <a:spcPts val="0"/>
              </a:spcAft>
              <a:buSzPts val="1200"/>
              <a:buFont typeface="Arial"/>
              <a:buNone/>
            </a:pPr>
            <a:r>
              <a:t/>
            </a:r>
            <a:endParaRPr sz="1200">
              <a:latin typeface="Helvetica Neue Light"/>
              <a:ea typeface="Helvetica Neue Light"/>
              <a:cs typeface="Helvetica Neue Light"/>
              <a:sym typeface="Helvetica Neue Light"/>
            </a:endParaRPr>
          </a:p>
          <a:p>
            <a:pPr indent="0" lvl="0" marL="0" marR="0" rtl="0" algn="l">
              <a:spcBef>
                <a:spcPts val="0"/>
              </a:spcBef>
              <a:spcAft>
                <a:spcPts val="0"/>
              </a:spcAft>
              <a:buNone/>
            </a:pPr>
            <a:r>
              <a:rPr b="1" lang="pt-PT" sz="1200" u="sng">
                <a:latin typeface="Helvetica Neue Light"/>
                <a:ea typeface="Helvetica Neue Light"/>
                <a:cs typeface="Helvetica Neue Light"/>
                <a:sym typeface="Helvetica Neue Light"/>
              </a:rPr>
              <a:t>Reduce</a:t>
            </a:r>
            <a:endParaRPr b="1" sz="1200" u="sng">
              <a:latin typeface="Helvetica Neue Light"/>
              <a:ea typeface="Helvetica Neue Light"/>
              <a:cs typeface="Helvetica Neue Light"/>
              <a:sym typeface="Helvetica Neue Light"/>
            </a:endParaRPr>
          </a:p>
          <a:p>
            <a:pPr indent="0" lvl="0" marL="0" marR="0" rtl="0" algn="l">
              <a:spcBef>
                <a:spcPts val="0"/>
              </a:spcBef>
              <a:spcAft>
                <a:spcPts val="0"/>
              </a:spcAft>
              <a:buNone/>
            </a:pPr>
            <a:r>
              <a:t/>
            </a:r>
            <a:endParaRPr b="1" sz="1200">
              <a:latin typeface="Helvetica Neue Light"/>
              <a:ea typeface="Helvetica Neue Light"/>
              <a:cs typeface="Helvetica Neue Light"/>
              <a:sym typeface="Helvetica Neue Light"/>
            </a:endParaRPr>
          </a:p>
          <a:p>
            <a:pPr indent="-76200" lvl="0" marL="0" marR="0" rtl="0" algn="l">
              <a:lnSpc>
                <a:spcPct val="100000"/>
              </a:lnSpc>
              <a:spcBef>
                <a:spcPts val="0"/>
              </a:spcBef>
              <a:spcAft>
                <a:spcPts val="0"/>
              </a:spcAft>
              <a:buClr>
                <a:schemeClr val="dk1"/>
              </a:buClr>
              <a:buSzPts val="1200"/>
              <a:buFont typeface="Helvetica Neue Light"/>
              <a:buChar char="•"/>
            </a:pPr>
            <a:r>
              <a:rPr b="1" i="0" lang="pt-PT" sz="1200" u="none" cap="none" strike="noStrike">
                <a:solidFill>
                  <a:schemeClr val="dk1"/>
                </a:solidFill>
                <a:latin typeface="Helvetica Neue Light"/>
                <a:ea typeface="Helvetica Neue Light"/>
                <a:cs typeface="Helvetica Neue Light"/>
                <a:sym typeface="Helvetica Neue Light"/>
              </a:rPr>
              <a:t>Agrupamento:</a:t>
            </a:r>
            <a:r>
              <a:rPr b="0" i="0" lang="pt-PT" sz="1200" u="none" cap="none" strike="noStrike">
                <a:solidFill>
                  <a:schemeClr val="dk1"/>
                </a:solidFill>
                <a:latin typeface="Helvetica Neue Light"/>
                <a:ea typeface="Helvetica Neue Light"/>
                <a:cs typeface="Helvetica Neue Light"/>
                <a:sym typeface="Helvetica Neue Light"/>
              </a:rPr>
              <a:t> Todos os pares chave-valor intermediários com a mesma chave são agrupados juntos.</a:t>
            </a:r>
            <a:endParaRPr/>
          </a:p>
          <a:p>
            <a:pPr indent="-76200" lvl="0" marL="0" marR="0" rtl="0" algn="l">
              <a:lnSpc>
                <a:spcPct val="100000"/>
              </a:lnSpc>
              <a:spcBef>
                <a:spcPts val="0"/>
              </a:spcBef>
              <a:spcAft>
                <a:spcPts val="0"/>
              </a:spcAft>
              <a:buClr>
                <a:schemeClr val="dk1"/>
              </a:buClr>
              <a:buSzPts val="1200"/>
              <a:buFont typeface="Helvetica Neue Light"/>
              <a:buChar char="•"/>
            </a:pPr>
            <a:r>
              <a:rPr b="1" i="0" lang="pt-PT" sz="1200" u="none" cap="none" strike="noStrike">
                <a:solidFill>
                  <a:schemeClr val="dk1"/>
                </a:solidFill>
                <a:latin typeface="Helvetica Neue Light"/>
                <a:ea typeface="Helvetica Neue Light"/>
                <a:cs typeface="Helvetica Neue Light"/>
                <a:sym typeface="Helvetica Neue Light"/>
              </a:rPr>
              <a:t>Processamento:</a:t>
            </a:r>
            <a:r>
              <a:rPr b="0" i="0" lang="pt-PT" sz="1200" u="none" cap="none" strike="noStrike">
                <a:solidFill>
                  <a:schemeClr val="dk1"/>
                </a:solidFill>
                <a:latin typeface="Helvetica Neue Light"/>
                <a:ea typeface="Helvetica Neue Light"/>
                <a:cs typeface="Helvetica Neue Light"/>
                <a:sym typeface="Helvetica Neue Light"/>
              </a:rPr>
              <a:t> Uma função chamada </a:t>
            </a:r>
            <a:r>
              <a:rPr b="1" i="0" lang="pt-PT" sz="1200" u="none" cap="none" strike="noStrike">
                <a:solidFill>
                  <a:schemeClr val="dk1"/>
                </a:solidFill>
                <a:latin typeface="Helvetica Neue Light"/>
                <a:ea typeface="Helvetica Neue Light"/>
                <a:cs typeface="Helvetica Neue Light"/>
                <a:sym typeface="Helvetica Neue Light"/>
              </a:rPr>
              <a:t>reducer</a:t>
            </a:r>
            <a:r>
              <a:rPr b="0" i="0" lang="pt-PT" sz="1200" u="none" cap="none" strike="noStrike">
                <a:solidFill>
                  <a:schemeClr val="dk1"/>
                </a:solidFill>
                <a:latin typeface="Helvetica Neue Light"/>
                <a:ea typeface="Helvetica Neue Light"/>
                <a:cs typeface="Helvetica Neue Light"/>
                <a:sym typeface="Helvetica Neue Light"/>
              </a:rPr>
              <a:t> é aplicada a cada grupo de pares chave-valor, combinando-os em um conjunto de valores de saída mais pequeno.</a:t>
            </a:r>
            <a:endParaRPr/>
          </a:p>
          <a:p>
            <a:pPr indent="-76200" lvl="0" marL="0" marR="0" rtl="0" algn="l">
              <a:lnSpc>
                <a:spcPct val="100000"/>
              </a:lnSpc>
              <a:spcBef>
                <a:spcPts val="0"/>
              </a:spcBef>
              <a:spcAft>
                <a:spcPts val="0"/>
              </a:spcAft>
              <a:buClr>
                <a:schemeClr val="dk1"/>
              </a:buClr>
              <a:buSzPts val="1200"/>
              <a:buFont typeface="Helvetica Neue Light"/>
              <a:buChar char="•"/>
            </a:pPr>
            <a:r>
              <a:rPr b="1" i="0" lang="pt-PT" sz="1200" u="none" cap="none" strike="noStrike">
                <a:solidFill>
                  <a:schemeClr val="dk1"/>
                </a:solidFill>
                <a:latin typeface="Helvetica Neue Light"/>
                <a:ea typeface="Helvetica Neue Light"/>
                <a:cs typeface="Helvetica Neue Light"/>
                <a:sym typeface="Helvetica Neue Light"/>
              </a:rPr>
              <a:t>Saída:</a:t>
            </a:r>
            <a:r>
              <a:rPr b="0" i="0" lang="pt-PT" sz="1200" u="none" cap="none" strike="noStrike">
                <a:solidFill>
                  <a:schemeClr val="dk1"/>
                </a:solidFill>
                <a:latin typeface="Helvetica Neue Light"/>
                <a:ea typeface="Helvetica Neue Light"/>
                <a:cs typeface="Helvetica Neue Light"/>
                <a:sym typeface="Helvetica Neue Light"/>
              </a:rPr>
              <a:t> Os resultados finais são produzidos como um conjunto de pares chave-valor. </a:t>
            </a:r>
            <a:endParaRPr/>
          </a:p>
          <a:p>
            <a:pPr indent="0" lvl="0" marL="0" marR="0" rtl="0" algn="l">
              <a:spcBef>
                <a:spcPts val="0"/>
              </a:spcBef>
              <a:spcAft>
                <a:spcPts val="0"/>
              </a:spcAft>
              <a:buNone/>
            </a:pPr>
            <a:r>
              <a:t/>
            </a:r>
            <a:endParaRPr b="1" sz="1100">
              <a:latin typeface="Helvetica Neue Light"/>
              <a:ea typeface="Helvetica Neue Light"/>
              <a:cs typeface="Helvetica Neue Light"/>
              <a:sym typeface="Helvetica Neue Light"/>
            </a:endParaRPr>
          </a:p>
          <a:p>
            <a:pPr indent="0" lvl="0" marL="0" marR="0" rtl="0" algn="l">
              <a:spcBef>
                <a:spcPts val="0"/>
              </a:spcBef>
              <a:spcAft>
                <a:spcPts val="0"/>
              </a:spcAft>
              <a:buNone/>
            </a:pPr>
            <a:r>
              <a:t/>
            </a:r>
            <a:endParaRPr b="1" sz="1100">
              <a:latin typeface="Helvetica Neue Light"/>
              <a:ea typeface="Helvetica Neue Light"/>
              <a:cs typeface="Helvetica Neue Light"/>
              <a:sym typeface="Helvetica Neue Light"/>
            </a:endParaRPr>
          </a:p>
          <a:p>
            <a:pPr indent="0" lvl="0" marL="0" marR="0" rtl="0" algn="l">
              <a:spcBef>
                <a:spcPts val="0"/>
              </a:spcBef>
              <a:spcAft>
                <a:spcPts val="0"/>
              </a:spcAft>
              <a:buNone/>
            </a:pPr>
            <a:r>
              <a:t/>
            </a:r>
            <a:endParaRPr sz="1100">
              <a:latin typeface="Helvetica Neue Light"/>
              <a:ea typeface="Helvetica Neue Light"/>
              <a:cs typeface="Helvetica Neue Light"/>
              <a:sym typeface="Helvetica Neue Light"/>
            </a:endParaRPr>
          </a:p>
          <a:p>
            <a:pPr indent="0" lvl="0" marL="0" marR="0" rtl="0" algn="ctr">
              <a:lnSpc>
                <a:spcPct val="100000"/>
              </a:lnSpc>
              <a:spcBef>
                <a:spcPts val="0"/>
              </a:spcBef>
              <a:spcAft>
                <a:spcPts val="0"/>
              </a:spcAft>
              <a:buSzPts val="2400"/>
              <a:buFont typeface="Helvetica Neue Light"/>
              <a:buNone/>
            </a:pPr>
            <a:r>
              <a:t/>
            </a:r>
            <a:endParaRPr b="0" i="0" sz="2400" u="none" cap="none" strike="noStrike">
              <a:solidFill>
                <a:srgbClr val="000000"/>
              </a:solidFill>
              <a:latin typeface="Helvetica Neue Light"/>
              <a:ea typeface="Helvetica Neue Light"/>
              <a:cs typeface="Helvetica Neue Light"/>
              <a:sym typeface="Helvetica Neue Light"/>
            </a:endParaRPr>
          </a:p>
        </p:txBody>
      </p:sp>
      <p:pic>
        <p:nvPicPr>
          <p:cNvPr id="591" name="Google Shape;591;p30"/>
          <p:cNvPicPr preferRelativeResize="0"/>
          <p:nvPr/>
        </p:nvPicPr>
        <p:blipFill rotWithShape="1">
          <a:blip r:embed="rId3">
            <a:alphaModFix/>
          </a:blip>
          <a:srcRect b="0" l="0" r="0" t="0"/>
          <a:stretch/>
        </p:blipFill>
        <p:spPr>
          <a:xfrm>
            <a:off x="191379" y="155190"/>
            <a:ext cx="848428" cy="450479"/>
          </a:xfrm>
          <a:prstGeom prst="rect">
            <a:avLst/>
          </a:prstGeom>
          <a:noFill/>
          <a:ln>
            <a:noFill/>
          </a:ln>
        </p:spPr>
      </p:pic>
      <p:cxnSp>
        <p:nvCxnSpPr>
          <p:cNvPr id="592" name="Google Shape;592;p30"/>
          <p:cNvCxnSpPr/>
          <p:nvPr/>
        </p:nvCxnSpPr>
        <p:spPr>
          <a:xfrm flipH="1" rot="10800000">
            <a:off x="730166" y="599325"/>
            <a:ext cx="8191208" cy="1"/>
          </a:xfrm>
          <a:prstGeom prst="straightConnector1">
            <a:avLst/>
          </a:prstGeom>
          <a:noFill/>
          <a:ln>
            <a:noFill/>
          </a:ln>
        </p:spPr>
      </p:cxnSp>
      <p:sp>
        <p:nvSpPr>
          <p:cNvPr id="593" name="Google Shape;593;p30"/>
          <p:cNvSpPr/>
          <p:nvPr/>
        </p:nvSpPr>
        <p:spPr>
          <a:xfrm>
            <a:off x="6514726" y="114582"/>
            <a:ext cx="2423739" cy="410688"/>
          </a:xfrm>
          <a:prstGeom prst="rect">
            <a:avLst/>
          </a:prstGeom>
          <a:noFill/>
          <a:ln>
            <a:noFill/>
          </a:ln>
        </p:spPr>
        <p:txBody>
          <a:bodyPr anchorCtr="0" anchor="ctr" bIns="35700" lIns="35700" spcFirstLastPara="1" rIns="35700" wrap="square" tIns="35700">
            <a:spAutoFit/>
          </a:bodyPr>
          <a:lstStyle/>
          <a:p>
            <a:pPr indent="0" lvl="0" marL="0" marR="0" rtl="0" algn="r">
              <a:spcBef>
                <a:spcPts val="0"/>
              </a:spcBef>
              <a:spcAft>
                <a:spcPts val="0"/>
              </a:spcAft>
              <a:buNone/>
            </a:pPr>
            <a:r>
              <a:rPr b="1" lang="pt-PT" sz="1100">
                <a:latin typeface="Helvetica Neue"/>
                <a:ea typeface="Helvetica Neue"/>
                <a:cs typeface="Helvetica Neue"/>
                <a:sym typeface="Helvetica Neue"/>
              </a:rPr>
              <a:t>Data Science &amp; Business Analytics</a:t>
            </a:r>
            <a:endParaRPr/>
          </a:p>
          <a:p>
            <a:pPr indent="0" lvl="0" marL="0" marR="0" rtl="0" algn="r">
              <a:spcBef>
                <a:spcPts val="0"/>
              </a:spcBef>
              <a:spcAft>
                <a:spcPts val="0"/>
              </a:spcAft>
              <a:buNone/>
            </a:pPr>
            <a:r>
              <a:rPr lang="pt-PT" sz="1100">
                <a:solidFill>
                  <a:srgbClr val="FFE100"/>
                </a:solidFill>
                <a:latin typeface="Helvetica Neue Light"/>
                <a:ea typeface="Helvetica Neue Light"/>
                <a:cs typeface="Helvetica Neue Light"/>
                <a:sym typeface="Helvetica Neue Light"/>
              </a:rPr>
              <a:t>⎯ </a:t>
            </a:r>
            <a:r>
              <a:rPr lang="pt-PT" sz="1100">
                <a:latin typeface="Helvetica Neue Light"/>
                <a:ea typeface="Helvetica Neue Light"/>
                <a:cs typeface="Helvetica Neue Light"/>
                <a:sym typeface="Helvetica Neue Light"/>
              </a:rPr>
              <a:t>Big Data Analytics</a:t>
            </a:r>
            <a:endParaRPr sz="1100">
              <a:latin typeface="Helvetica Neue Light"/>
              <a:ea typeface="Helvetica Neue Light"/>
              <a:cs typeface="Helvetica Neue Light"/>
              <a:sym typeface="Helvetica Neue Light"/>
            </a:endParaRPr>
          </a:p>
        </p:txBody>
      </p:sp>
      <p:cxnSp>
        <p:nvCxnSpPr>
          <p:cNvPr id="594" name="Google Shape;594;p30"/>
          <p:cNvCxnSpPr/>
          <p:nvPr/>
        </p:nvCxnSpPr>
        <p:spPr>
          <a:xfrm flipH="1" rot="10800000">
            <a:off x="231284" y="6422275"/>
            <a:ext cx="8690090" cy="1"/>
          </a:xfrm>
          <a:prstGeom prst="straightConnector1">
            <a:avLst/>
          </a:prstGeom>
          <a:noFill/>
          <a:ln>
            <a:noFill/>
          </a:ln>
        </p:spPr>
      </p:cxnSp>
      <p:sp>
        <p:nvSpPr>
          <p:cNvPr id="595" name="Google Shape;595;p30"/>
          <p:cNvSpPr txBox="1"/>
          <p:nvPr>
            <p:ph type="title"/>
          </p:nvPr>
        </p:nvSpPr>
        <p:spPr>
          <a:xfrm>
            <a:off x="444137" y="943074"/>
            <a:ext cx="8345996" cy="503019"/>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SzPts val="5600"/>
              <a:buFont typeface="Helvetica Neue Light"/>
              <a:buNone/>
            </a:pPr>
            <a:r>
              <a:rPr lang="pt-PT"/>
              <a:t>MapReduce</a:t>
            </a:r>
            <a:endParaRPr/>
          </a:p>
        </p:txBody>
      </p:sp>
      <p:sp>
        <p:nvSpPr>
          <p:cNvPr id="596" name="Google Shape;596;p30"/>
          <p:cNvSpPr txBox="1"/>
          <p:nvPr/>
        </p:nvSpPr>
        <p:spPr>
          <a:xfrm>
            <a:off x="-482253" y="6067880"/>
            <a:ext cx="4937969" cy="27699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pt-PT" sz="1200">
                <a:latin typeface="Helvetica Neue Light"/>
                <a:ea typeface="Helvetica Neue Light"/>
                <a:cs typeface="Helvetica Neue Light"/>
                <a:sym typeface="Helvetica Neue Light"/>
              </a:rPr>
              <a:t>https://www.geeksforgeeks.org/map-reduce-in-hadoop/</a:t>
            </a:r>
            <a:endParaRPr/>
          </a:p>
        </p:txBody>
      </p:sp>
      <p:sp>
        <p:nvSpPr>
          <p:cNvPr id="597" name="Google Shape;597;p30"/>
          <p:cNvSpPr txBox="1"/>
          <p:nvPr/>
        </p:nvSpPr>
        <p:spPr>
          <a:xfrm>
            <a:off x="-343955" y="1287489"/>
            <a:ext cx="1919095" cy="349133"/>
          </a:xfrm>
          <a:prstGeom prst="rect">
            <a:avLst/>
          </a:prstGeom>
          <a:noFill/>
          <a:ln>
            <a:noFill/>
          </a:ln>
        </p:spPr>
        <p:txBody>
          <a:bodyPr anchorCtr="0" anchor="ctr" bIns="35700" lIns="35700" spcFirstLastPara="1" rIns="35700" wrap="square" tIns="35700">
            <a:spAutoFit/>
          </a:bodyPr>
          <a:lstStyle/>
          <a:p>
            <a:pPr indent="0" lvl="0" marL="0" marR="0" rtl="0" algn="ctr">
              <a:lnSpc>
                <a:spcPct val="100000"/>
              </a:lnSpc>
              <a:spcBef>
                <a:spcPts val="0"/>
              </a:spcBef>
              <a:spcAft>
                <a:spcPts val="0"/>
              </a:spcAft>
              <a:buClr>
                <a:srgbClr val="000000"/>
              </a:buClr>
              <a:buSzPts val="1800"/>
              <a:buFont typeface="Helvetica Neue Light"/>
              <a:buNone/>
            </a:pPr>
            <a:r>
              <a:rPr b="1" lang="pt-PT" sz="1800">
                <a:solidFill>
                  <a:srgbClr val="000000"/>
                </a:solidFill>
                <a:latin typeface="Helvetica Neue Light"/>
                <a:ea typeface="Helvetica Neue Light"/>
                <a:cs typeface="Helvetica Neue Light"/>
                <a:sym typeface="Helvetica Neue Light"/>
              </a:rPr>
              <a:t>MapReduce</a:t>
            </a:r>
            <a:endParaRPr b="1" sz="1800">
              <a:solidFill>
                <a:srgbClr val="000000"/>
              </a:solidFill>
              <a:latin typeface="Helvetica Neue Light"/>
              <a:ea typeface="Helvetica Neue Light"/>
              <a:cs typeface="Helvetica Neue Light"/>
              <a:sym typeface="Helvetica Neue Light"/>
            </a:endParaRPr>
          </a:p>
        </p:txBody>
      </p:sp>
      <p:pic>
        <p:nvPicPr>
          <p:cNvPr id="598" name="Google Shape;598;p30"/>
          <p:cNvPicPr preferRelativeResize="0"/>
          <p:nvPr/>
        </p:nvPicPr>
        <p:blipFill rotWithShape="1">
          <a:blip r:embed="rId4">
            <a:alphaModFix/>
          </a:blip>
          <a:srcRect b="0" l="0" r="0" t="0"/>
          <a:stretch/>
        </p:blipFill>
        <p:spPr>
          <a:xfrm>
            <a:off x="3739380" y="2289522"/>
            <a:ext cx="4913866" cy="3211928"/>
          </a:xfrm>
          <a:prstGeom prst="rect">
            <a:avLst/>
          </a:prstGeom>
          <a:noFill/>
          <a:ln>
            <a:noFill/>
          </a:ln>
        </p:spPr>
      </p:pic>
      <p:sp>
        <p:nvSpPr>
          <p:cNvPr id="599" name="Google Shape;599;p30"/>
          <p:cNvSpPr/>
          <p:nvPr/>
        </p:nvSpPr>
        <p:spPr>
          <a:xfrm>
            <a:off x="197782" y="6523821"/>
            <a:ext cx="1420260" cy="241411"/>
          </a:xfrm>
          <a:prstGeom prst="rect">
            <a:avLst/>
          </a:prstGeom>
          <a:noFill/>
          <a:ln>
            <a:noFill/>
          </a:ln>
        </p:spPr>
        <p:txBody>
          <a:bodyPr anchorCtr="0" anchor="ctr" bIns="35700" lIns="35700" spcFirstLastPara="1" rIns="35700" wrap="square" tIns="35700">
            <a:spAutoFit/>
          </a:bodyPr>
          <a:lstStyle/>
          <a:p>
            <a:pPr indent="0" lvl="0" marL="0" marR="0" rtl="0" algn="l">
              <a:spcBef>
                <a:spcPts val="0"/>
              </a:spcBef>
              <a:spcAft>
                <a:spcPts val="0"/>
              </a:spcAft>
              <a:buNone/>
            </a:pPr>
            <a:r>
              <a:rPr b="1" lang="pt-PT" sz="1100">
                <a:latin typeface="Helvetica Neue"/>
                <a:ea typeface="Helvetica Neue"/>
                <a:cs typeface="Helvetica Neue"/>
                <a:sym typeface="Helvetica Neue"/>
              </a:rPr>
              <a:t>Davi Almeida</a:t>
            </a:r>
            <a:r>
              <a:rPr b="1" lang="pt-PT" sz="1100">
                <a:solidFill>
                  <a:srgbClr val="FFE100"/>
                </a:solidFill>
                <a:latin typeface="Helvetica Neue"/>
                <a:ea typeface="Helvetica Neue"/>
                <a:cs typeface="Helvetica Neue"/>
                <a:sym typeface="Helvetica Neue"/>
              </a:rPr>
              <a:t>⎯ </a:t>
            </a:r>
            <a:r>
              <a:rPr b="1" lang="pt-PT" sz="1100">
                <a:latin typeface="Helvetica Neue"/>
                <a:ea typeface="Helvetica Neue"/>
                <a:cs typeface="Helvetica Neue"/>
                <a:sym typeface="Helvetica Neue"/>
              </a:rPr>
              <a:t> </a:t>
            </a:r>
            <a:r>
              <a:rPr lang="pt-PT" sz="1100">
                <a:latin typeface="Helvetica Neue Light"/>
                <a:ea typeface="Helvetica Neue Light"/>
                <a:cs typeface="Helvetica Neue Light"/>
                <a:sym typeface="Helvetica Neue Light"/>
              </a:rPr>
              <a:t>2025</a:t>
            </a:r>
            <a:endParaRPr sz="1100">
              <a:latin typeface="Helvetica Neue Light"/>
              <a:ea typeface="Helvetica Neue Light"/>
              <a:cs typeface="Helvetica Neue Light"/>
              <a:sym typeface="Helvetica Neue Light"/>
            </a:endParaRPr>
          </a:p>
        </p:txBody>
      </p:sp>
      <p:sp>
        <p:nvSpPr>
          <p:cNvPr id="600" name="Google Shape;600;p30"/>
          <p:cNvSpPr/>
          <p:nvPr/>
        </p:nvSpPr>
        <p:spPr>
          <a:xfrm>
            <a:off x="7669550" y="6526250"/>
            <a:ext cx="1304100" cy="236700"/>
          </a:xfrm>
          <a:prstGeom prst="rect">
            <a:avLst/>
          </a:prstGeom>
          <a:noFill/>
          <a:ln>
            <a:noFill/>
          </a:ln>
        </p:spPr>
        <p:txBody>
          <a:bodyPr anchorCtr="0" anchor="ctr" bIns="35700" lIns="35700" spcFirstLastPara="1" rIns="35700" wrap="square" tIns="35700">
            <a:noAutofit/>
          </a:bodyPr>
          <a:lstStyle/>
          <a:p>
            <a:pPr indent="0" lvl="0" marL="0" marR="0" rtl="0" algn="l">
              <a:spcBef>
                <a:spcPts val="0"/>
              </a:spcBef>
              <a:spcAft>
                <a:spcPts val="0"/>
              </a:spcAft>
              <a:buNone/>
            </a:pPr>
            <a:r>
              <a:rPr b="1" i="0" lang="pt-PT" sz="1100" u="none" cap="none" strike="noStrike">
                <a:latin typeface="Helvetica Neue"/>
                <a:ea typeface="Helvetica Neue"/>
                <a:cs typeface="Helvetica Neue"/>
                <a:sym typeface="Helvetica Neue"/>
              </a:rPr>
              <a:t>www.edit.com.pt</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4" name="Shape 604"/>
        <p:cNvGrpSpPr/>
        <p:nvPr/>
      </p:nvGrpSpPr>
      <p:grpSpPr>
        <a:xfrm>
          <a:off x="0" y="0"/>
          <a:ext cx="0" cy="0"/>
          <a:chOff x="0" y="0"/>
          <a:chExt cx="0" cy="0"/>
        </a:xfrm>
      </p:grpSpPr>
      <p:pic>
        <p:nvPicPr>
          <p:cNvPr id="605" name="Google Shape;605;p31"/>
          <p:cNvPicPr preferRelativeResize="0"/>
          <p:nvPr/>
        </p:nvPicPr>
        <p:blipFill rotWithShape="1">
          <a:blip r:embed="rId3">
            <a:alphaModFix/>
          </a:blip>
          <a:srcRect b="0" l="0" r="0" t="0"/>
          <a:stretch/>
        </p:blipFill>
        <p:spPr>
          <a:xfrm>
            <a:off x="191379" y="155190"/>
            <a:ext cx="848428" cy="450479"/>
          </a:xfrm>
          <a:prstGeom prst="rect">
            <a:avLst/>
          </a:prstGeom>
          <a:noFill/>
          <a:ln>
            <a:noFill/>
          </a:ln>
        </p:spPr>
      </p:pic>
      <p:cxnSp>
        <p:nvCxnSpPr>
          <p:cNvPr id="606" name="Google Shape;606;p31"/>
          <p:cNvCxnSpPr/>
          <p:nvPr/>
        </p:nvCxnSpPr>
        <p:spPr>
          <a:xfrm flipH="1" rot="10800000">
            <a:off x="730166" y="599325"/>
            <a:ext cx="8191208" cy="1"/>
          </a:xfrm>
          <a:prstGeom prst="straightConnector1">
            <a:avLst/>
          </a:prstGeom>
          <a:noFill/>
          <a:ln>
            <a:noFill/>
          </a:ln>
        </p:spPr>
      </p:cxnSp>
      <p:sp>
        <p:nvSpPr>
          <p:cNvPr id="607" name="Google Shape;607;p31"/>
          <p:cNvSpPr/>
          <p:nvPr/>
        </p:nvSpPr>
        <p:spPr>
          <a:xfrm>
            <a:off x="6514726" y="114582"/>
            <a:ext cx="2423739" cy="410688"/>
          </a:xfrm>
          <a:prstGeom prst="rect">
            <a:avLst/>
          </a:prstGeom>
          <a:noFill/>
          <a:ln>
            <a:noFill/>
          </a:ln>
        </p:spPr>
        <p:txBody>
          <a:bodyPr anchorCtr="0" anchor="ctr" bIns="35700" lIns="35700" spcFirstLastPara="1" rIns="35700" wrap="square" tIns="35700">
            <a:spAutoFit/>
          </a:bodyPr>
          <a:lstStyle/>
          <a:p>
            <a:pPr indent="0" lvl="0" marL="0" marR="0" rtl="0" algn="r">
              <a:spcBef>
                <a:spcPts val="0"/>
              </a:spcBef>
              <a:spcAft>
                <a:spcPts val="0"/>
              </a:spcAft>
              <a:buNone/>
            </a:pPr>
            <a:r>
              <a:rPr b="1" lang="pt-PT" sz="1100">
                <a:latin typeface="Helvetica Neue"/>
                <a:ea typeface="Helvetica Neue"/>
                <a:cs typeface="Helvetica Neue"/>
                <a:sym typeface="Helvetica Neue"/>
              </a:rPr>
              <a:t>Data Science &amp; Business Analytics</a:t>
            </a:r>
            <a:endParaRPr/>
          </a:p>
          <a:p>
            <a:pPr indent="0" lvl="0" marL="0" marR="0" rtl="0" algn="r">
              <a:spcBef>
                <a:spcPts val="0"/>
              </a:spcBef>
              <a:spcAft>
                <a:spcPts val="0"/>
              </a:spcAft>
              <a:buNone/>
            </a:pPr>
            <a:r>
              <a:rPr lang="pt-PT" sz="1100">
                <a:solidFill>
                  <a:srgbClr val="FFE100"/>
                </a:solidFill>
                <a:latin typeface="Helvetica Neue Light"/>
                <a:ea typeface="Helvetica Neue Light"/>
                <a:cs typeface="Helvetica Neue Light"/>
                <a:sym typeface="Helvetica Neue Light"/>
              </a:rPr>
              <a:t>⎯ </a:t>
            </a:r>
            <a:r>
              <a:rPr lang="pt-PT" sz="1100">
                <a:latin typeface="Helvetica Neue Light"/>
                <a:ea typeface="Helvetica Neue Light"/>
                <a:cs typeface="Helvetica Neue Light"/>
                <a:sym typeface="Helvetica Neue Light"/>
              </a:rPr>
              <a:t>Big Data Analytics</a:t>
            </a:r>
            <a:endParaRPr sz="1100">
              <a:latin typeface="Helvetica Neue Light"/>
              <a:ea typeface="Helvetica Neue Light"/>
              <a:cs typeface="Helvetica Neue Light"/>
              <a:sym typeface="Helvetica Neue Light"/>
            </a:endParaRPr>
          </a:p>
        </p:txBody>
      </p:sp>
      <p:cxnSp>
        <p:nvCxnSpPr>
          <p:cNvPr id="608" name="Google Shape;608;p31"/>
          <p:cNvCxnSpPr/>
          <p:nvPr/>
        </p:nvCxnSpPr>
        <p:spPr>
          <a:xfrm flipH="1" rot="10800000">
            <a:off x="231284" y="6422275"/>
            <a:ext cx="8690090" cy="1"/>
          </a:xfrm>
          <a:prstGeom prst="straightConnector1">
            <a:avLst/>
          </a:prstGeom>
          <a:noFill/>
          <a:ln>
            <a:noFill/>
          </a:ln>
        </p:spPr>
      </p:cxnSp>
      <p:sp>
        <p:nvSpPr>
          <p:cNvPr id="609" name="Google Shape;609;p31"/>
          <p:cNvSpPr txBox="1"/>
          <p:nvPr>
            <p:ph type="title"/>
          </p:nvPr>
        </p:nvSpPr>
        <p:spPr>
          <a:xfrm>
            <a:off x="444137" y="943074"/>
            <a:ext cx="8345996" cy="503019"/>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SzPts val="5600"/>
              <a:buFont typeface="Helvetica Neue Light"/>
              <a:buNone/>
            </a:pPr>
            <a:r>
              <a:rPr lang="pt-PT"/>
              <a:t>Map Reduce</a:t>
            </a:r>
            <a:endParaRPr/>
          </a:p>
        </p:txBody>
      </p:sp>
      <p:pic>
        <p:nvPicPr>
          <p:cNvPr id="610" name="Google Shape;610;p31"/>
          <p:cNvPicPr preferRelativeResize="0"/>
          <p:nvPr/>
        </p:nvPicPr>
        <p:blipFill rotWithShape="1">
          <a:blip r:embed="rId4">
            <a:alphaModFix/>
          </a:blip>
          <a:srcRect b="0" l="0" r="0" t="0"/>
          <a:stretch/>
        </p:blipFill>
        <p:spPr>
          <a:xfrm>
            <a:off x="1039807" y="1783498"/>
            <a:ext cx="7499735" cy="4324572"/>
          </a:xfrm>
          <a:prstGeom prst="rect">
            <a:avLst/>
          </a:prstGeom>
          <a:noFill/>
          <a:ln>
            <a:noFill/>
          </a:ln>
        </p:spPr>
      </p:pic>
      <p:sp>
        <p:nvSpPr>
          <p:cNvPr id="611" name="Google Shape;611;p31"/>
          <p:cNvSpPr/>
          <p:nvPr/>
        </p:nvSpPr>
        <p:spPr>
          <a:xfrm>
            <a:off x="197782" y="6523821"/>
            <a:ext cx="1420260" cy="241411"/>
          </a:xfrm>
          <a:prstGeom prst="rect">
            <a:avLst/>
          </a:prstGeom>
          <a:noFill/>
          <a:ln>
            <a:noFill/>
          </a:ln>
        </p:spPr>
        <p:txBody>
          <a:bodyPr anchorCtr="0" anchor="ctr" bIns="35700" lIns="35700" spcFirstLastPara="1" rIns="35700" wrap="square" tIns="35700">
            <a:spAutoFit/>
          </a:bodyPr>
          <a:lstStyle/>
          <a:p>
            <a:pPr indent="0" lvl="0" marL="0" marR="0" rtl="0" algn="l">
              <a:spcBef>
                <a:spcPts val="0"/>
              </a:spcBef>
              <a:spcAft>
                <a:spcPts val="0"/>
              </a:spcAft>
              <a:buNone/>
            </a:pPr>
            <a:r>
              <a:rPr b="1" lang="pt-PT" sz="1100">
                <a:latin typeface="Helvetica Neue"/>
                <a:ea typeface="Helvetica Neue"/>
                <a:cs typeface="Helvetica Neue"/>
                <a:sym typeface="Helvetica Neue"/>
              </a:rPr>
              <a:t>Davi Almeida</a:t>
            </a:r>
            <a:r>
              <a:rPr b="1" lang="pt-PT" sz="1100">
                <a:solidFill>
                  <a:srgbClr val="FFE100"/>
                </a:solidFill>
                <a:latin typeface="Helvetica Neue"/>
                <a:ea typeface="Helvetica Neue"/>
                <a:cs typeface="Helvetica Neue"/>
                <a:sym typeface="Helvetica Neue"/>
              </a:rPr>
              <a:t>⎯ </a:t>
            </a:r>
            <a:r>
              <a:rPr b="1" lang="pt-PT" sz="1100">
                <a:latin typeface="Helvetica Neue"/>
                <a:ea typeface="Helvetica Neue"/>
                <a:cs typeface="Helvetica Neue"/>
                <a:sym typeface="Helvetica Neue"/>
              </a:rPr>
              <a:t> </a:t>
            </a:r>
            <a:r>
              <a:rPr lang="pt-PT" sz="1100">
                <a:latin typeface="Helvetica Neue Light"/>
                <a:ea typeface="Helvetica Neue Light"/>
                <a:cs typeface="Helvetica Neue Light"/>
                <a:sym typeface="Helvetica Neue Light"/>
              </a:rPr>
              <a:t>2025</a:t>
            </a:r>
            <a:endParaRPr sz="1100">
              <a:latin typeface="Helvetica Neue Light"/>
              <a:ea typeface="Helvetica Neue Light"/>
              <a:cs typeface="Helvetica Neue Light"/>
              <a:sym typeface="Helvetica Neue Light"/>
            </a:endParaRPr>
          </a:p>
        </p:txBody>
      </p:sp>
      <p:sp>
        <p:nvSpPr>
          <p:cNvPr id="612" name="Google Shape;612;p31"/>
          <p:cNvSpPr/>
          <p:nvPr/>
        </p:nvSpPr>
        <p:spPr>
          <a:xfrm>
            <a:off x="7669550" y="6526250"/>
            <a:ext cx="1304100" cy="236700"/>
          </a:xfrm>
          <a:prstGeom prst="rect">
            <a:avLst/>
          </a:prstGeom>
          <a:noFill/>
          <a:ln>
            <a:noFill/>
          </a:ln>
        </p:spPr>
        <p:txBody>
          <a:bodyPr anchorCtr="0" anchor="ctr" bIns="35700" lIns="35700" spcFirstLastPara="1" rIns="35700" wrap="square" tIns="35700">
            <a:noAutofit/>
          </a:bodyPr>
          <a:lstStyle/>
          <a:p>
            <a:pPr indent="0" lvl="0" marL="0" marR="0" rtl="0" algn="l">
              <a:spcBef>
                <a:spcPts val="0"/>
              </a:spcBef>
              <a:spcAft>
                <a:spcPts val="0"/>
              </a:spcAft>
              <a:buNone/>
            </a:pPr>
            <a:r>
              <a:rPr b="1" i="0" lang="pt-PT" sz="1100" u="none" cap="none" strike="noStrike">
                <a:latin typeface="Helvetica Neue"/>
                <a:ea typeface="Helvetica Neue"/>
                <a:cs typeface="Helvetica Neue"/>
                <a:sym typeface="Helvetica Neue"/>
              </a:rPr>
              <a:t>www.edit.com.pt</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6" name="Shape 616"/>
        <p:cNvGrpSpPr/>
        <p:nvPr/>
      </p:nvGrpSpPr>
      <p:grpSpPr>
        <a:xfrm>
          <a:off x="0" y="0"/>
          <a:ext cx="0" cy="0"/>
          <a:chOff x="0" y="0"/>
          <a:chExt cx="0" cy="0"/>
        </a:xfrm>
      </p:grpSpPr>
      <p:pic>
        <p:nvPicPr>
          <p:cNvPr id="617" name="Google Shape;617;p32"/>
          <p:cNvPicPr preferRelativeResize="0"/>
          <p:nvPr/>
        </p:nvPicPr>
        <p:blipFill rotWithShape="1">
          <a:blip r:embed="rId3">
            <a:alphaModFix/>
          </a:blip>
          <a:srcRect b="0" l="0" r="0" t="0"/>
          <a:stretch/>
        </p:blipFill>
        <p:spPr>
          <a:xfrm>
            <a:off x="191379" y="155190"/>
            <a:ext cx="848428" cy="450479"/>
          </a:xfrm>
          <a:prstGeom prst="rect">
            <a:avLst/>
          </a:prstGeom>
          <a:noFill/>
          <a:ln>
            <a:noFill/>
          </a:ln>
        </p:spPr>
      </p:pic>
      <p:cxnSp>
        <p:nvCxnSpPr>
          <p:cNvPr id="618" name="Google Shape;618;p32"/>
          <p:cNvCxnSpPr/>
          <p:nvPr/>
        </p:nvCxnSpPr>
        <p:spPr>
          <a:xfrm flipH="1" rot="10800000">
            <a:off x="730166" y="599325"/>
            <a:ext cx="8191208" cy="1"/>
          </a:xfrm>
          <a:prstGeom prst="straightConnector1">
            <a:avLst/>
          </a:prstGeom>
          <a:noFill/>
          <a:ln>
            <a:noFill/>
          </a:ln>
        </p:spPr>
      </p:cxnSp>
      <p:sp>
        <p:nvSpPr>
          <p:cNvPr id="619" name="Google Shape;619;p32"/>
          <p:cNvSpPr/>
          <p:nvPr/>
        </p:nvSpPr>
        <p:spPr>
          <a:xfrm>
            <a:off x="6514726" y="114582"/>
            <a:ext cx="2423739" cy="410688"/>
          </a:xfrm>
          <a:prstGeom prst="rect">
            <a:avLst/>
          </a:prstGeom>
          <a:noFill/>
          <a:ln>
            <a:noFill/>
          </a:ln>
        </p:spPr>
        <p:txBody>
          <a:bodyPr anchorCtr="0" anchor="ctr" bIns="35700" lIns="35700" spcFirstLastPara="1" rIns="35700" wrap="square" tIns="35700">
            <a:spAutoFit/>
          </a:bodyPr>
          <a:lstStyle/>
          <a:p>
            <a:pPr indent="0" lvl="0" marL="0" marR="0" rtl="0" algn="r">
              <a:spcBef>
                <a:spcPts val="0"/>
              </a:spcBef>
              <a:spcAft>
                <a:spcPts val="0"/>
              </a:spcAft>
              <a:buNone/>
            </a:pPr>
            <a:r>
              <a:rPr b="1" lang="pt-PT" sz="1100">
                <a:latin typeface="Helvetica Neue"/>
                <a:ea typeface="Helvetica Neue"/>
                <a:cs typeface="Helvetica Neue"/>
                <a:sym typeface="Helvetica Neue"/>
              </a:rPr>
              <a:t>Data Science &amp; Business Analytics</a:t>
            </a:r>
            <a:endParaRPr/>
          </a:p>
          <a:p>
            <a:pPr indent="0" lvl="0" marL="0" marR="0" rtl="0" algn="r">
              <a:spcBef>
                <a:spcPts val="0"/>
              </a:spcBef>
              <a:spcAft>
                <a:spcPts val="0"/>
              </a:spcAft>
              <a:buNone/>
            </a:pPr>
            <a:r>
              <a:rPr lang="pt-PT" sz="1100">
                <a:solidFill>
                  <a:srgbClr val="FFE100"/>
                </a:solidFill>
                <a:latin typeface="Helvetica Neue Light"/>
                <a:ea typeface="Helvetica Neue Light"/>
                <a:cs typeface="Helvetica Neue Light"/>
                <a:sym typeface="Helvetica Neue Light"/>
              </a:rPr>
              <a:t>⎯ </a:t>
            </a:r>
            <a:r>
              <a:rPr lang="pt-PT" sz="1100">
                <a:latin typeface="Helvetica Neue Light"/>
                <a:ea typeface="Helvetica Neue Light"/>
                <a:cs typeface="Helvetica Neue Light"/>
                <a:sym typeface="Helvetica Neue Light"/>
              </a:rPr>
              <a:t>Big Data Analytics</a:t>
            </a:r>
            <a:endParaRPr sz="1100">
              <a:latin typeface="Helvetica Neue Light"/>
              <a:ea typeface="Helvetica Neue Light"/>
              <a:cs typeface="Helvetica Neue Light"/>
              <a:sym typeface="Helvetica Neue Light"/>
            </a:endParaRPr>
          </a:p>
        </p:txBody>
      </p:sp>
      <p:cxnSp>
        <p:nvCxnSpPr>
          <p:cNvPr id="620" name="Google Shape;620;p32"/>
          <p:cNvCxnSpPr/>
          <p:nvPr/>
        </p:nvCxnSpPr>
        <p:spPr>
          <a:xfrm flipH="1" rot="10800000">
            <a:off x="231284" y="6422275"/>
            <a:ext cx="8690090" cy="1"/>
          </a:xfrm>
          <a:prstGeom prst="straightConnector1">
            <a:avLst/>
          </a:prstGeom>
          <a:noFill/>
          <a:ln>
            <a:noFill/>
          </a:ln>
        </p:spPr>
      </p:cxnSp>
      <p:sp>
        <p:nvSpPr>
          <p:cNvPr id="621" name="Google Shape;621;p32"/>
          <p:cNvSpPr txBox="1"/>
          <p:nvPr>
            <p:ph type="title"/>
          </p:nvPr>
        </p:nvSpPr>
        <p:spPr>
          <a:xfrm>
            <a:off x="444137" y="943074"/>
            <a:ext cx="8345996" cy="503019"/>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SzPts val="5600"/>
              <a:buFont typeface="Helvetica Neue Light"/>
              <a:buNone/>
            </a:pPr>
            <a:r>
              <a:rPr lang="pt-PT"/>
              <a:t>Conceitos</a:t>
            </a:r>
            <a:endParaRPr/>
          </a:p>
        </p:txBody>
      </p:sp>
      <p:pic>
        <p:nvPicPr>
          <p:cNvPr id="622" name="Google Shape;622;p32"/>
          <p:cNvPicPr preferRelativeResize="0"/>
          <p:nvPr/>
        </p:nvPicPr>
        <p:blipFill rotWithShape="1">
          <a:blip r:embed="rId4">
            <a:alphaModFix/>
          </a:blip>
          <a:srcRect b="0" l="0" r="0" t="0"/>
          <a:stretch/>
        </p:blipFill>
        <p:spPr>
          <a:xfrm>
            <a:off x="1129937" y="1957443"/>
            <a:ext cx="6884125" cy="4301232"/>
          </a:xfrm>
          <a:prstGeom prst="rect">
            <a:avLst/>
          </a:prstGeom>
          <a:noFill/>
          <a:ln>
            <a:noFill/>
          </a:ln>
        </p:spPr>
      </p:pic>
      <p:sp>
        <p:nvSpPr>
          <p:cNvPr id="623" name="Google Shape;623;p32"/>
          <p:cNvSpPr/>
          <p:nvPr/>
        </p:nvSpPr>
        <p:spPr>
          <a:xfrm>
            <a:off x="197782" y="6523821"/>
            <a:ext cx="1420260" cy="241411"/>
          </a:xfrm>
          <a:prstGeom prst="rect">
            <a:avLst/>
          </a:prstGeom>
          <a:noFill/>
          <a:ln>
            <a:noFill/>
          </a:ln>
        </p:spPr>
        <p:txBody>
          <a:bodyPr anchorCtr="0" anchor="ctr" bIns="35700" lIns="35700" spcFirstLastPara="1" rIns="35700" wrap="square" tIns="35700">
            <a:spAutoFit/>
          </a:bodyPr>
          <a:lstStyle/>
          <a:p>
            <a:pPr indent="0" lvl="0" marL="0" marR="0" rtl="0" algn="l">
              <a:spcBef>
                <a:spcPts val="0"/>
              </a:spcBef>
              <a:spcAft>
                <a:spcPts val="0"/>
              </a:spcAft>
              <a:buNone/>
            </a:pPr>
            <a:r>
              <a:rPr b="1" lang="pt-PT" sz="1100">
                <a:latin typeface="Helvetica Neue"/>
                <a:ea typeface="Helvetica Neue"/>
                <a:cs typeface="Helvetica Neue"/>
                <a:sym typeface="Helvetica Neue"/>
              </a:rPr>
              <a:t>Davi Almeida</a:t>
            </a:r>
            <a:r>
              <a:rPr b="1" lang="pt-PT" sz="1100">
                <a:solidFill>
                  <a:srgbClr val="FFE100"/>
                </a:solidFill>
                <a:latin typeface="Helvetica Neue"/>
                <a:ea typeface="Helvetica Neue"/>
                <a:cs typeface="Helvetica Neue"/>
                <a:sym typeface="Helvetica Neue"/>
              </a:rPr>
              <a:t>⎯ </a:t>
            </a:r>
            <a:r>
              <a:rPr b="1" lang="pt-PT" sz="1100">
                <a:latin typeface="Helvetica Neue"/>
                <a:ea typeface="Helvetica Neue"/>
                <a:cs typeface="Helvetica Neue"/>
                <a:sym typeface="Helvetica Neue"/>
              </a:rPr>
              <a:t> </a:t>
            </a:r>
            <a:r>
              <a:rPr lang="pt-PT" sz="1100">
                <a:latin typeface="Helvetica Neue Light"/>
                <a:ea typeface="Helvetica Neue Light"/>
                <a:cs typeface="Helvetica Neue Light"/>
                <a:sym typeface="Helvetica Neue Light"/>
              </a:rPr>
              <a:t>2025</a:t>
            </a:r>
            <a:endParaRPr sz="1100">
              <a:latin typeface="Helvetica Neue Light"/>
              <a:ea typeface="Helvetica Neue Light"/>
              <a:cs typeface="Helvetica Neue Light"/>
              <a:sym typeface="Helvetica Neue Light"/>
            </a:endParaRPr>
          </a:p>
        </p:txBody>
      </p:sp>
      <p:sp>
        <p:nvSpPr>
          <p:cNvPr id="624" name="Google Shape;624;p32"/>
          <p:cNvSpPr/>
          <p:nvPr/>
        </p:nvSpPr>
        <p:spPr>
          <a:xfrm>
            <a:off x="7669550" y="6526250"/>
            <a:ext cx="1304100" cy="236700"/>
          </a:xfrm>
          <a:prstGeom prst="rect">
            <a:avLst/>
          </a:prstGeom>
          <a:noFill/>
          <a:ln>
            <a:noFill/>
          </a:ln>
        </p:spPr>
        <p:txBody>
          <a:bodyPr anchorCtr="0" anchor="ctr" bIns="35700" lIns="35700" spcFirstLastPara="1" rIns="35700" wrap="square" tIns="35700">
            <a:noAutofit/>
          </a:bodyPr>
          <a:lstStyle/>
          <a:p>
            <a:pPr indent="0" lvl="0" marL="0" marR="0" rtl="0" algn="l">
              <a:spcBef>
                <a:spcPts val="0"/>
              </a:spcBef>
              <a:spcAft>
                <a:spcPts val="0"/>
              </a:spcAft>
              <a:buNone/>
            </a:pPr>
            <a:r>
              <a:rPr b="1" i="0" lang="pt-PT" sz="1100" u="none" cap="none" strike="noStrike">
                <a:latin typeface="Helvetica Neue"/>
                <a:ea typeface="Helvetica Neue"/>
                <a:cs typeface="Helvetica Neue"/>
                <a:sym typeface="Helvetica Neue"/>
              </a:rPr>
              <a:t>www.edit.com.pt</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8" name="Shape 628"/>
        <p:cNvGrpSpPr/>
        <p:nvPr/>
      </p:nvGrpSpPr>
      <p:grpSpPr>
        <a:xfrm>
          <a:off x="0" y="0"/>
          <a:ext cx="0" cy="0"/>
          <a:chOff x="0" y="0"/>
          <a:chExt cx="0" cy="0"/>
        </a:xfrm>
      </p:grpSpPr>
      <p:pic>
        <p:nvPicPr>
          <p:cNvPr id="629" name="Google Shape;629;p33"/>
          <p:cNvPicPr preferRelativeResize="0"/>
          <p:nvPr/>
        </p:nvPicPr>
        <p:blipFill rotWithShape="1">
          <a:blip r:embed="rId3">
            <a:alphaModFix/>
          </a:blip>
          <a:srcRect b="0" l="0" r="0" t="0"/>
          <a:stretch/>
        </p:blipFill>
        <p:spPr>
          <a:xfrm>
            <a:off x="191379" y="155190"/>
            <a:ext cx="848428" cy="450479"/>
          </a:xfrm>
          <a:prstGeom prst="rect">
            <a:avLst/>
          </a:prstGeom>
          <a:noFill/>
          <a:ln>
            <a:noFill/>
          </a:ln>
        </p:spPr>
      </p:pic>
      <p:cxnSp>
        <p:nvCxnSpPr>
          <p:cNvPr id="630" name="Google Shape;630;p33"/>
          <p:cNvCxnSpPr/>
          <p:nvPr/>
        </p:nvCxnSpPr>
        <p:spPr>
          <a:xfrm flipH="1" rot="10800000">
            <a:off x="730166" y="599325"/>
            <a:ext cx="8191208" cy="1"/>
          </a:xfrm>
          <a:prstGeom prst="straightConnector1">
            <a:avLst/>
          </a:prstGeom>
          <a:noFill/>
          <a:ln>
            <a:noFill/>
          </a:ln>
        </p:spPr>
      </p:cxnSp>
      <p:sp>
        <p:nvSpPr>
          <p:cNvPr id="631" name="Google Shape;631;p33"/>
          <p:cNvSpPr/>
          <p:nvPr/>
        </p:nvSpPr>
        <p:spPr>
          <a:xfrm>
            <a:off x="6514726" y="114582"/>
            <a:ext cx="2423739" cy="410688"/>
          </a:xfrm>
          <a:prstGeom prst="rect">
            <a:avLst/>
          </a:prstGeom>
          <a:noFill/>
          <a:ln>
            <a:noFill/>
          </a:ln>
        </p:spPr>
        <p:txBody>
          <a:bodyPr anchorCtr="0" anchor="ctr" bIns="35700" lIns="35700" spcFirstLastPara="1" rIns="35700" wrap="square" tIns="35700">
            <a:spAutoFit/>
          </a:bodyPr>
          <a:lstStyle/>
          <a:p>
            <a:pPr indent="0" lvl="0" marL="0" marR="0" rtl="0" algn="r">
              <a:spcBef>
                <a:spcPts val="0"/>
              </a:spcBef>
              <a:spcAft>
                <a:spcPts val="0"/>
              </a:spcAft>
              <a:buNone/>
            </a:pPr>
            <a:r>
              <a:rPr b="1" lang="pt-PT" sz="1100">
                <a:latin typeface="Helvetica Neue"/>
                <a:ea typeface="Helvetica Neue"/>
                <a:cs typeface="Helvetica Neue"/>
                <a:sym typeface="Helvetica Neue"/>
              </a:rPr>
              <a:t>Data Science &amp; Business Analytics</a:t>
            </a:r>
            <a:endParaRPr/>
          </a:p>
          <a:p>
            <a:pPr indent="0" lvl="0" marL="0" marR="0" rtl="0" algn="r">
              <a:spcBef>
                <a:spcPts val="0"/>
              </a:spcBef>
              <a:spcAft>
                <a:spcPts val="0"/>
              </a:spcAft>
              <a:buNone/>
            </a:pPr>
            <a:r>
              <a:rPr lang="pt-PT" sz="1100">
                <a:solidFill>
                  <a:srgbClr val="FFE100"/>
                </a:solidFill>
                <a:latin typeface="Helvetica Neue Light"/>
                <a:ea typeface="Helvetica Neue Light"/>
                <a:cs typeface="Helvetica Neue Light"/>
                <a:sym typeface="Helvetica Neue Light"/>
              </a:rPr>
              <a:t>⎯ </a:t>
            </a:r>
            <a:r>
              <a:rPr lang="pt-PT" sz="1100">
                <a:latin typeface="Helvetica Neue Light"/>
                <a:ea typeface="Helvetica Neue Light"/>
                <a:cs typeface="Helvetica Neue Light"/>
                <a:sym typeface="Helvetica Neue Light"/>
              </a:rPr>
              <a:t>Big Data Analytics</a:t>
            </a:r>
            <a:endParaRPr sz="1100">
              <a:latin typeface="Helvetica Neue Light"/>
              <a:ea typeface="Helvetica Neue Light"/>
              <a:cs typeface="Helvetica Neue Light"/>
              <a:sym typeface="Helvetica Neue Light"/>
            </a:endParaRPr>
          </a:p>
        </p:txBody>
      </p:sp>
      <p:cxnSp>
        <p:nvCxnSpPr>
          <p:cNvPr id="632" name="Google Shape;632;p33"/>
          <p:cNvCxnSpPr/>
          <p:nvPr/>
        </p:nvCxnSpPr>
        <p:spPr>
          <a:xfrm flipH="1" rot="10800000">
            <a:off x="231284" y="6422275"/>
            <a:ext cx="8690090" cy="1"/>
          </a:xfrm>
          <a:prstGeom prst="straightConnector1">
            <a:avLst/>
          </a:prstGeom>
          <a:noFill/>
          <a:ln>
            <a:noFill/>
          </a:ln>
        </p:spPr>
      </p:cxnSp>
      <p:sp>
        <p:nvSpPr>
          <p:cNvPr id="633" name="Google Shape;633;p33"/>
          <p:cNvSpPr txBox="1"/>
          <p:nvPr>
            <p:ph type="title"/>
          </p:nvPr>
        </p:nvSpPr>
        <p:spPr>
          <a:xfrm>
            <a:off x="444137" y="943074"/>
            <a:ext cx="8345996" cy="503019"/>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SzPts val="5600"/>
              <a:buFont typeface="Helvetica Neue Light"/>
              <a:buNone/>
            </a:pPr>
            <a:r>
              <a:rPr lang="pt-PT"/>
              <a:t>Conceitos</a:t>
            </a:r>
            <a:endParaRPr/>
          </a:p>
        </p:txBody>
      </p:sp>
      <p:sp>
        <p:nvSpPr>
          <p:cNvPr id="634" name="Google Shape;634;p33"/>
          <p:cNvSpPr txBox="1"/>
          <p:nvPr/>
        </p:nvSpPr>
        <p:spPr>
          <a:xfrm>
            <a:off x="-82699" y="2001374"/>
            <a:ext cx="1919095" cy="349133"/>
          </a:xfrm>
          <a:prstGeom prst="rect">
            <a:avLst/>
          </a:prstGeom>
          <a:noFill/>
          <a:ln>
            <a:noFill/>
          </a:ln>
        </p:spPr>
        <p:txBody>
          <a:bodyPr anchorCtr="0" anchor="ctr" bIns="35700" lIns="35700" spcFirstLastPara="1" rIns="35700" wrap="square" tIns="35700">
            <a:spAutoFit/>
          </a:bodyPr>
          <a:lstStyle/>
          <a:p>
            <a:pPr indent="0" lvl="0" marL="0" marR="0" rtl="0" algn="ctr">
              <a:lnSpc>
                <a:spcPct val="100000"/>
              </a:lnSpc>
              <a:spcBef>
                <a:spcPts val="0"/>
              </a:spcBef>
              <a:spcAft>
                <a:spcPts val="0"/>
              </a:spcAft>
              <a:buClr>
                <a:srgbClr val="000000"/>
              </a:buClr>
              <a:buSzPts val="1800"/>
              <a:buFont typeface="Helvetica Neue Light"/>
              <a:buNone/>
            </a:pPr>
            <a:r>
              <a:rPr b="1" lang="pt-PT" sz="1800">
                <a:solidFill>
                  <a:srgbClr val="000000"/>
                </a:solidFill>
                <a:latin typeface="Helvetica Neue Light"/>
                <a:ea typeface="Helvetica Neue Light"/>
                <a:cs typeface="Helvetica Neue Light"/>
                <a:sym typeface="Helvetica Neue Light"/>
              </a:rPr>
              <a:t>MapReduce </a:t>
            </a:r>
            <a:endParaRPr/>
          </a:p>
        </p:txBody>
      </p:sp>
      <p:pic>
        <p:nvPicPr>
          <p:cNvPr id="635" name="Google Shape;635;p33"/>
          <p:cNvPicPr preferRelativeResize="0"/>
          <p:nvPr/>
        </p:nvPicPr>
        <p:blipFill rotWithShape="1">
          <a:blip r:embed="rId4">
            <a:alphaModFix/>
          </a:blip>
          <a:srcRect b="0" l="0" r="0" t="0"/>
          <a:stretch/>
        </p:blipFill>
        <p:spPr>
          <a:xfrm>
            <a:off x="2352492" y="1783498"/>
            <a:ext cx="5877317" cy="4348764"/>
          </a:xfrm>
          <a:prstGeom prst="rect">
            <a:avLst/>
          </a:prstGeom>
          <a:noFill/>
          <a:ln>
            <a:noFill/>
          </a:ln>
        </p:spPr>
      </p:pic>
      <p:sp>
        <p:nvSpPr>
          <p:cNvPr id="636" name="Google Shape;636;p33"/>
          <p:cNvSpPr/>
          <p:nvPr/>
        </p:nvSpPr>
        <p:spPr>
          <a:xfrm>
            <a:off x="197782" y="6523821"/>
            <a:ext cx="1420260" cy="241411"/>
          </a:xfrm>
          <a:prstGeom prst="rect">
            <a:avLst/>
          </a:prstGeom>
          <a:noFill/>
          <a:ln>
            <a:noFill/>
          </a:ln>
        </p:spPr>
        <p:txBody>
          <a:bodyPr anchorCtr="0" anchor="ctr" bIns="35700" lIns="35700" spcFirstLastPara="1" rIns="35700" wrap="square" tIns="35700">
            <a:spAutoFit/>
          </a:bodyPr>
          <a:lstStyle/>
          <a:p>
            <a:pPr indent="0" lvl="0" marL="0" marR="0" rtl="0" algn="l">
              <a:spcBef>
                <a:spcPts val="0"/>
              </a:spcBef>
              <a:spcAft>
                <a:spcPts val="0"/>
              </a:spcAft>
              <a:buNone/>
            </a:pPr>
            <a:r>
              <a:rPr b="1" lang="pt-PT" sz="1100">
                <a:latin typeface="Helvetica Neue"/>
                <a:ea typeface="Helvetica Neue"/>
                <a:cs typeface="Helvetica Neue"/>
                <a:sym typeface="Helvetica Neue"/>
              </a:rPr>
              <a:t>Davi Almeida</a:t>
            </a:r>
            <a:r>
              <a:rPr b="1" lang="pt-PT" sz="1100">
                <a:solidFill>
                  <a:srgbClr val="FFE100"/>
                </a:solidFill>
                <a:latin typeface="Helvetica Neue"/>
                <a:ea typeface="Helvetica Neue"/>
                <a:cs typeface="Helvetica Neue"/>
                <a:sym typeface="Helvetica Neue"/>
              </a:rPr>
              <a:t>⎯ </a:t>
            </a:r>
            <a:r>
              <a:rPr b="1" lang="pt-PT" sz="1100">
                <a:latin typeface="Helvetica Neue"/>
                <a:ea typeface="Helvetica Neue"/>
                <a:cs typeface="Helvetica Neue"/>
                <a:sym typeface="Helvetica Neue"/>
              </a:rPr>
              <a:t> </a:t>
            </a:r>
            <a:r>
              <a:rPr lang="pt-PT" sz="1100">
                <a:latin typeface="Helvetica Neue Light"/>
                <a:ea typeface="Helvetica Neue Light"/>
                <a:cs typeface="Helvetica Neue Light"/>
                <a:sym typeface="Helvetica Neue Light"/>
              </a:rPr>
              <a:t>2025</a:t>
            </a:r>
            <a:endParaRPr sz="1100">
              <a:latin typeface="Helvetica Neue Light"/>
              <a:ea typeface="Helvetica Neue Light"/>
              <a:cs typeface="Helvetica Neue Light"/>
              <a:sym typeface="Helvetica Neue Light"/>
            </a:endParaRPr>
          </a:p>
        </p:txBody>
      </p:sp>
      <p:sp>
        <p:nvSpPr>
          <p:cNvPr id="637" name="Google Shape;637;p33"/>
          <p:cNvSpPr/>
          <p:nvPr/>
        </p:nvSpPr>
        <p:spPr>
          <a:xfrm>
            <a:off x="7669550" y="6526250"/>
            <a:ext cx="1304100" cy="236700"/>
          </a:xfrm>
          <a:prstGeom prst="rect">
            <a:avLst/>
          </a:prstGeom>
          <a:noFill/>
          <a:ln>
            <a:noFill/>
          </a:ln>
        </p:spPr>
        <p:txBody>
          <a:bodyPr anchorCtr="0" anchor="ctr" bIns="35700" lIns="35700" spcFirstLastPara="1" rIns="35700" wrap="square" tIns="35700">
            <a:noAutofit/>
          </a:bodyPr>
          <a:lstStyle/>
          <a:p>
            <a:pPr indent="0" lvl="0" marL="0" marR="0" rtl="0" algn="l">
              <a:spcBef>
                <a:spcPts val="0"/>
              </a:spcBef>
              <a:spcAft>
                <a:spcPts val="0"/>
              </a:spcAft>
              <a:buNone/>
            </a:pPr>
            <a:r>
              <a:rPr b="1" i="0" lang="pt-PT" sz="1100" u="none" cap="none" strike="noStrike">
                <a:latin typeface="Helvetica Neue"/>
                <a:ea typeface="Helvetica Neue"/>
                <a:cs typeface="Helvetica Neue"/>
                <a:sym typeface="Helvetica Neue"/>
              </a:rPr>
              <a:t>www.edit.com.pt</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1" name="Shape 641"/>
        <p:cNvGrpSpPr/>
        <p:nvPr/>
      </p:nvGrpSpPr>
      <p:grpSpPr>
        <a:xfrm>
          <a:off x="0" y="0"/>
          <a:ext cx="0" cy="0"/>
          <a:chOff x="0" y="0"/>
          <a:chExt cx="0" cy="0"/>
        </a:xfrm>
      </p:grpSpPr>
      <p:pic>
        <p:nvPicPr>
          <p:cNvPr id="642" name="Google Shape;642;p36"/>
          <p:cNvPicPr preferRelativeResize="0"/>
          <p:nvPr/>
        </p:nvPicPr>
        <p:blipFill rotWithShape="1">
          <a:blip r:embed="rId3">
            <a:alphaModFix/>
          </a:blip>
          <a:srcRect b="0" l="0" r="0" t="0"/>
          <a:stretch/>
        </p:blipFill>
        <p:spPr>
          <a:xfrm>
            <a:off x="191379" y="155190"/>
            <a:ext cx="848428" cy="450479"/>
          </a:xfrm>
          <a:prstGeom prst="rect">
            <a:avLst/>
          </a:prstGeom>
          <a:noFill/>
          <a:ln>
            <a:noFill/>
          </a:ln>
        </p:spPr>
      </p:pic>
      <p:cxnSp>
        <p:nvCxnSpPr>
          <p:cNvPr id="643" name="Google Shape;643;p36"/>
          <p:cNvCxnSpPr/>
          <p:nvPr/>
        </p:nvCxnSpPr>
        <p:spPr>
          <a:xfrm flipH="1" rot="10800000">
            <a:off x="730166" y="599325"/>
            <a:ext cx="8191208" cy="1"/>
          </a:xfrm>
          <a:prstGeom prst="straightConnector1">
            <a:avLst/>
          </a:prstGeom>
          <a:noFill/>
          <a:ln>
            <a:noFill/>
          </a:ln>
        </p:spPr>
      </p:cxnSp>
      <p:sp>
        <p:nvSpPr>
          <p:cNvPr id="644" name="Google Shape;644;p36"/>
          <p:cNvSpPr/>
          <p:nvPr/>
        </p:nvSpPr>
        <p:spPr>
          <a:xfrm>
            <a:off x="6514726" y="114582"/>
            <a:ext cx="2423739" cy="410688"/>
          </a:xfrm>
          <a:prstGeom prst="rect">
            <a:avLst/>
          </a:prstGeom>
          <a:noFill/>
          <a:ln>
            <a:noFill/>
          </a:ln>
        </p:spPr>
        <p:txBody>
          <a:bodyPr anchorCtr="0" anchor="ctr" bIns="35700" lIns="35700" spcFirstLastPara="1" rIns="35700" wrap="square" tIns="35700">
            <a:spAutoFit/>
          </a:bodyPr>
          <a:lstStyle/>
          <a:p>
            <a:pPr indent="0" lvl="0" marL="0" marR="0" rtl="0" algn="r">
              <a:spcBef>
                <a:spcPts val="0"/>
              </a:spcBef>
              <a:spcAft>
                <a:spcPts val="0"/>
              </a:spcAft>
              <a:buNone/>
            </a:pPr>
            <a:r>
              <a:rPr b="1" lang="pt-PT" sz="1100">
                <a:latin typeface="Helvetica Neue"/>
                <a:ea typeface="Helvetica Neue"/>
                <a:cs typeface="Helvetica Neue"/>
                <a:sym typeface="Helvetica Neue"/>
              </a:rPr>
              <a:t>Data Science &amp; Business Analytics</a:t>
            </a:r>
            <a:endParaRPr/>
          </a:p>
          <a:p>
            <a:pPr indent="0" lvl="0" marL="0" marR="0" rtl="0" algn="r">
              <a:spcBef>
                <a:spcPts val="0"/>
              </a:spcBef>
              <a:spcAft>
                <a:spcPts val="0"/>
              </a:spcAft>
              <a:buNone/>
            </a:pPr>
            <a:r>
              <a:rPr lang="pt-PT" sz="1100">
                <a:solidFill>
                  <a:srgbClr val="FFE100"/>
                </a:solidFill>
                <a:latin typeface="Helvetica Neue Light"/>
                <a:ea typeface="Helvetica Neue Light"/>
                <a:cs typeface="Helvetica Neue Light"/>
                <a:sym typeface="Helvetica Neue Light"/>
              </a:rPr>
              <a:t>⎯ </a:t>
            </a:r>
            <a:r>
              <a:rPr lang="pt-PT" sz="1100">
                <a:latin typeface="Helvetica Neue Light"/>
                <a:ea typeface="Helvetica Neue Light"/>
                <a:cs typeface="Helvetica Neue Light"/>
                <a:sym typeface="Helvetica Neue Light"/>
              </a:rPr>
              <a:t>Big Data Analytics</a:t>
            </a:r>
            <a:endParaRPr sz="1100">
              <a:latin typeface="Helvetica Neue Light"/>
              <a:ea typeface="Helvetica Neue Light"/>
              <a:cs typeface="Helvetica Neue Light"/>
              <a:sym typeface="Helvetica Neue Light"/>
            </a:endParaRPr>
          </a:p>
        </p:txBody>
      </p:sp>
      <p:cxnSp>
        <p:nvCxnSpPr>
          <p:cNvPr id="645" name="Google Shape;645;p36"/>
          <p:cNvCxnSpPr/>
          <p:nvPr/>
        </p:nvCxnSpPr>
        <p:spPr>
          <a:xfrm flipH="1" rot="10800000">
            <a:off x="231284" y="6422275"/>
            <a:ext cx="8690090" cy="1"/>
          </a:xfrm>
          <a:prstGeom prst="straightConnector1">
            <a:avLst/>
          </a:prstGeom>
          <a:noFill/>
          <a:ln>
            <a:noFill/>
          </a:ln>
        </p:spPr>
      </p:cxnSp>
      <p:sp>
        <p:nvSpPr>
          <p:cNvPr id="646" name="Google Shape;646;p36"/>
          <p:cNvSpPr txBox="1"/>
          <p:nvPr/>
        </p:nvSpPr>
        <p:spPr>
          <a:xfrm>
            <a:off x="113001" y="5956006"/>
            <a:ext cx="8116599" cy="27699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pt-PT" sz="1200" u="sng">
                <a:solidFill>
                  <a:schemeClr val="hlink"/>
                </a:solidFill>
                <a:latin typeface="Helvetica Neue Light"/>
                <a:ea typeface="Helvetica Neue Light"/>
                <a:cs typeface="Helvetica Neue Light"/>
                <a:sym typeface="Helvetica Neue Light"/>
                <a:hlinkClick r:id="rId4"/>
              </a:rPr>
              <a:t>https://www.institutosomos.org/aprender-e-uma-escolha-conheca-a-piramide-de-aprendizagem-de-william-glasser/</a:t>
            </a:r>
            <a:endParaRPr sz="1200">
              <a:latin typeface="Helvetica Neue Light"/>
              <a:ea typeface="Helvetica Neue Light"/>
              <a:cs typeface="Helvetica Neue Light"/>
              <a:sym typeface="Helvetica Neue Light"/>
            </a:endParaRPr>
          </a:p>
        </p:txBody>
      </p:sp>
      <p:pic>
        <p:nvPicPr>
          <p:cNvPr descr="Imagem do Gráfico da Pirâmide de Aprendizagem, de William Glasser" id="647" name="Google Shape;647;p36"/>
          <p:cNvPicPr preferRelativeResize="0"/>
          <p:nvPr/>
        </p:nvPicPr>
        <p:blipFill rotWithShape="1">
          <a:blip r:embed="rId5">
            <a:alphaModFix/>
          </a:blip>
          <a:srcRect b="0" l="0" r="0" t="0"/>
          <a:stretch/>
        </p:blipFill>
        <p:spPr>
          <a:xfrm>
            <a:off x="1536195" y="890142"/>
            <a:ext cx="5649193" cy="4877001"/>
          </a:xfrm>
          <a:prstGeom prst="rect">
            <a:avLst/>
          </a:prstGeom>
          <a:noFill/>
          <a:ln>
            <a:noFill/>
          </a:ln>
        </p:spPr>
      </p:pic>
      <p:sp>
        <p:nvSpPr>
          <p:cNvPr id="648" name="Google Shape;648;p36"/>
          <p:cNvSpPr/>
          <p:nvPr/>
        </p:nvSpPr>
        <p:spPr>
          <a:xfrm>
            <a:off x="197782" y="6523821"/>
            <a:ext cx="1420260" cy="241411"/>
          </a:xfrm>
          <a:prstGeom prst="rect">
            <a:avLst/>
          </a:prstGeom>
          <a:noFill/>
          <a:ln>
            <a:noFill/>
          </a:ln>
        </p:spPr>
        <p:txBody>
          <a:bodyPr anchorCtr="0" anchor="ctr" bIns="35700" lIns="35700" spcFirstLastPara="1" rIns="35700" wrap="square" tIns="35700">
            <a:spAutoFit/>
          </a:bodyPr>
          <a:lstStyle/>
          <a:p>
            <a:pPr indent="0" lvl="0" marL="0" marR="0" rtl="0" algn="l">
              <a:spcBef>
                <a:spcPts val="0"/>
              </a:spcBef>
              <a:spcAft>
                <a:spcPts val="0"/>
              </a:spcAft>
              <a:buNone/>
            </a:pPr>
            <a:r>
              <a:rPr b="1" lang="pt-PT" sz="1100">
                <a:latin typeface="Helvetica Neue"/>
                <a:ea typeface="Helvetica Neue"/>
                <a:cs typeface="Helvetica Neue"/>
                <a:sym typeface="Helvetica Neue"/>
              </a:rPr>
              <a:t>Davi Almeida</a:t>
            </a:r>
            <a:r>
              <a:rPr b="1" lang="pt-PT" sz="1100">
                <a:solidFill>
                  <a:srgbClr val="FFE100"/>
                </a:solidFill>
                <a:latin typeface="Helvetica Neue"/>
                <a:ea typeface="Helvetica Neue"/>
                <a:cs typeface="Helvetica Neue"/>
                <a:sym typeface="Helvetica Neue"/>
              </a:rPr>
              <a:t>⎯ </a:t>
            </a:r>
            <a:r>
              <a:rPr b="1" lang="pt-PT" sz="1100">
                <a:latin typeface="Helvetica Neue"/>
                <a:ea typeface="Helvetica Neue"/>
                <a:cs typeface="Helvetica Neue"/>
                <a:sym typeface="Helvetica Neue"/>
              </a:rPr>
              <a:t> </a:t>
            </a:r>
            <a:r>
              <a:rPr lang="pt-PT" sz="1100">
                <a:latin typeface="Helvetica Neue Light"/>
                <a:ea typeface="Helvetica Neue Light"/>
                <a:cs typeface="Helvetica Neue Light"/>
                <a:sym typeface="Helvetica Neue Light"/>
              </a:rPr>
              <a:t>2025</a:t>
            </a:r>
            <a:endParaRPr sz="1100">
              <a:latin typeface="Helvetica Neue Light"/>
              <a:ea typeface="Helvetica Neue Light"/>
              <a:cs typeface="Helvetica Neue Light"/>
              <a:sym typeface="Helvetica Neue Light"/>
            </a:endParaRPr>
          </a:p>
        </p:txBody>
      </p:sp>
      <p:sp>
        <p:nvSpPr>
          <p:cNvPr id="649" name="Google Shape;649;p36"/>
          <p:cNvSpPr/>
          <p:nvPr/>
        </p:nvSpPr>
        <p:spPr>
          <a:xfrm>
            <a:off x="7669550" y="6526250"/>
            <a:ext cx="1304100" cy="236700"/>
          </a:xfrm>
          <a:prstGeom prst="rect">
            <a:avLst/>
          </a:prstGeom>
          <a:noFill/>
          <a:ln>
            <a:noFill/>
          </a:ln>
        </p:spPr>
        <p:txBody>
          <a:bodyPr anchorCtr="0" anchor="ctr" bIns="35700" lIns="35700" spcFirstLastPara="1" rIns="35700" wrap="square" tIns="35700">
            <a:noAutofit/>
          </a:bodyPr>
          <a:lstStyle/>
          <a:p>
            <a:pPr indent="0" lvl="0" marL="0" marR="0" rtl="0" algn="l">
              <a:spcBef>
                <a:spcPts val="0"/>
              </a:spcBef>
              <a:spcAft>
                <a:spcPts val="0"/>
              </a:spcAft>
              <a:buNone/>
            </a:pPr>
            <a:r>
              <a:rPr b="1" i="0" lang="pt-PT" sz="1100" u="none" cap="none" strike="noStrike">
                <a:latin typeface="Helvetica Neue"/>
                <a:ea typeface="Helvetica Neue"/>
                <a:cs typeface="Helvetica Neue"/>
                <a:sym typeface="Helvetica Neue"/>
              </a:rPr>
              <a:t>www.edit.com.pt</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3" name="Shape 653"/>
        <p:cNvGrpSpPr/>
        <p:nvPr/>
      </p:nvGrpSpPr>
      <p:grpSpPr>
        <a:xfrm>
          <a:off x="0" y="0"/>
          <a:ext cx="0" cy="0"/>
          <a:chOff x="0" y="0"/>
          <a:chExt cx="0" cy="0"/>
        </a:xfrm>
      </p:grpSpPr>
      <p:pic>
        <p:nvPicPr>
          <p:cNvPr id="654" name="Google Shape;654;p37"/>
          <p:cNvPicPr preferRelativeResize="0"/>
          <p:nvPr/>
        </p:nvPicPr>
        <p:blipFill rotWithShape="1">
          <a:blip r:embed="rId3">
            <a:alphaModFix/>
          </a:blip>
          <a:srcRect b="0" l="0" r="0" t="0"/>
          <a:stretch/>
        </p:blipFill>
        <p:spPr>
          <a:xfrm>
            <a:off x="191379" y="155190"/>
            <a:ext cx="848428" cy="450479"/>
          </a:xfrm>
          <a:prstGeom prst="rect">
            <a:avLst/>
          </a:prstGeom>
          <a:noFill/>
          <a:ln>
            <a:noFill/>
          </a:ln>
        </p:spPr>
      </p:pic>
      <p:cxnSp>
        <p:nvCxnSpPr>
          <p:cNvPr id="655" name="Google Shape;655;p37"/>
          <p:cNvCxnSpPr/>
          <p:nvPr/>
        </p:nvCxnSpPr>
        <p:spPr>
          <a:xfrm flipH="1" rot="10800000">
            <a:off x="730166" y="599325"/>
            <a:ext cx="8191208" cy="1"/>
          </a:xfrm>
          <a:prstGeom prst="straightConnector1">
            <a:avLst/>
          </a:prstGeom>
          <a:noFill/>
          <a:ln>
            <a:noFill/>
          </a:ln>
        </p:spPr>
      </p:cxnSp>
      <p:sp>
        <p:nvSpPr>
          <p:cNvPr id="656" name="Google Shape;656;p37"/>
          <p:cNvSpPr/>
          <p:nvPr/>
        </p:nvSpPr>
        <p:spPr>
          <a:xfrm>
            <a:off x="6514726" y="114582"/>
            <a:ext cx="2423739" cy="410688"/>
          </a:xfrm>
          <a:prstGeom prst="rect">
            <a:avLst/>
          </a:prstGeom>
          <a:noFill/>
          <a:ln>
            <a:noFill/>
          </a:ln>
        </p:spPr>
        <p:txBody>
          <a:bodyPr anchorCtr="0" anchor="ctr" bIns="35700" lIns="35700" spcFirstLastPara="1" rIns="35700" wrap="square" tIns="35700">
            <a:spAutoFit/>
          </a:bodyPr>
          <a:lstStyle/>
          <a:p>
            <a:pPr indent="0" lvl="0" marL="0" marR="0" rtl="0" algn="r">
              <a:spcBef>
                <a:spcPts val="0"/>
              </a:spcBef>
              <a:spcAft>
                <a:spcPts val="0"/>
              </a:spcAft>
              <a:buNone/>
            </a:pPr>
            <a:r>
              <a:rPr b="1" lang="pt-PT" sz="1100">
                <a:latin typeface="Helvetica Neue"/>
                <a:ea typeface="Helvetica Neue"/>
                <a:cs typeface="Helvetica Neue"/>
                <a:sym typeface="Helvetica Neue"/>
              </a:rPr>
              <a:t>Data Science &amp; Business Analytics</a:t>
            </a:r>
            <a:endParaRPr/>
          </a:p>
          <a:p>
            <a:pPr indent="0" lvl="0" marL="0" marR="0" rtl="0" algn="r">
              <a:spcBef>
                <a:spcPts val="0"/>
              </a:spcBef>
              <a:spcAft>
                <a:spcPts val="0"/>
              </a:spcAft>
              <a:buNone/>
            </a:pPr>
            <a:r>
              <a:rPr lang="pt-PT" sz="1100">
                <a:solidFill>
                  <a:srgbClr val="FFE100"/>
                </a:solidFill>
                <a:latin typeface="Helvetica Neue Light"/>
                <a:ea typeface="Helvetica Neue Light"/>
                <a:cs typeface="Helvetica Neue Light"/>
                <a:sym typeface="Helvetica Neue Light"/>
              </a:rPr>
              <a:t>⎯ </a:t>
            </a:r>
            <a:r>
              <a:rPr lang="pt-PT" sz="1100">
                <a:latin typeface="Helvetica Neue Light"/>
                <a:ea typeface="Helvetica Neue Light"/>
                <a:cs typeface="Helvetica Neue Light"/>
                <a:sym typeface="Helvetica Neue Light"/>
              </a:rPr>
              <a:t>Big Data Analytics</a:t>
            </a:r>
            <a:endParaRPr sz="1100">
              <a:latin typeface="Helvetica Neue Light"/>
              <a:ea typeface="Helvetica Neue Light"/>
              <a:cs typeface="Helvetica Neue Light"/>
              <a:sym typeface="Helvetica Neue Light"/>
            </a:endParaRPr>
          </a:p>
        </p:txBody>
      </p:sp>
      <p:cxnSp>
        <p:nvCxnSpPr>
          <p:cNvPr id="657" name="Google Shape;657;p37"/>
          <p:cNvCxnSpPr/>
          <p:nvPr/>
        </p:nvCxnSpPr>
        <p:spPr>
          <a:xfrm flipH="1" rot="10800000">
            <a:off x="231284" y="6422275"/>
            <a:ext cx="8690090" cy="1"/>
          </a:xfrm>
          <a:prstGeom prst="straightConnector1">
            <a:avLst/>
          </a:prstGeom>
          <a:noFill/>
          <a:ln>
            <a:noFill/>
          </a:ln>
        </p:spPr>
      </p:cxnSp>
      <p:sp>
        <p:nvSpPr>
          <p:cNvPr id="658" name="Google Shape;658;p37"/>
          <p:cNvSpPr txBox="1"/>
          <p:nvPr>
            <p:ph type="title"/>
          </p:nvPr>
        </p:nvSpPr>
        <p:spPr>
          <a:xfrm>
            <a:off x="44721" y="1043461"/>
            <a:ext cx="3394304" cy="865357"/>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SzPts val="2800"/>
              <a:buFont typeface="Helvetica Neue Light"/>
              <a:buNone/>
            </a:pPr>
            <a:br>
              <a:rPr lang="pt-PT" sz="2800"/>
            </a:br>
            <a:endParaRPr b="1" sz="2800"/>
          </a:p>
        </p:txBody>
      </p:sp>
      <p:sp>
        <p:nvSpPr>
          <p:cNvPr id="659" name="Google Shape;659;p37"/>
          <p:cNvSpPr/>
          <p:nvPr/>
        </p:nvSpPr>
        <p:spPr>
          <a:xfrm>
            <a:off x="0" y="101318"/>
            <a:ext cx="65" cy="254564"/>
          </a:xfrm>
          <a:prstGeom prst="rect">
            <a:avLst/>
          </a:prstGeom>
          <a:solidFill>
            <a:srgbClr val="F8F9FA"/>
          </a:solid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SzPts val="1800"/>
              <a:buFont typeface="Helvetica Neue Light"/>
              <a:buNone/>
            </a:pPr>
            <a:r>
              <a:t/>
            </a:r>
            <a:endParaRPr b="0" i="0" sz="1800" u="none" cap="none" strike="noStrike">
              <a:solidFill>
                <a:schemeClr val="dk1"/>
              </a:solidFill>
              <a:latin typeface="Arial"/>
              <a:ea typeface="Arial"/>
              <a:cs typeface="Arial"/>
              <a:sym typeface="Arial"/>
            </a:endParaRPr>
          </a:p>
        </p:txBody>
      </p:sp>
      <p:sp>
        <p:nvSpPr>
          <p:cNvPr id="660" name="Google Shape;660;p37"/>
          <p:cNvSpPr txBox="1"/>
          <p:nvPr/>
        </p:nvSpPr>
        <p:spPr>
          <a:xfrm>
            <a:off x="0" y="6107480"/>
            <a:ext cx="5826034" cy="27699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pt-PT" sz="1200" u="sng">
                <a:solidFill>
                  <a:schemeClr val="hlink"/>
                </a:solidFill>
                <a:latin typeface="Helvetica Neue Light"/>
                <a:ea typeface="Helvetica Neue Light"/>
                <a:cs typeface="Helvetica Neue Light"/>
                <a:sym typeface="Helvetica Neue Light"/>
                <a:hlinkClick r:id="rId4"/>
              </a:rPr>
              <a:t>https://sudipchakrabarti.substack.com/p/when-hadoop-was-king-and-yahoo-was</a:t>
            </a:r>
            <a:endParaRPr sz="1200">
              <a:latin typeface="Helvetica Neue Light"/>
              <a:ea typeface="Helvetica Neue Light"/>
              <a:cs typeface="Helvetica Neue Light"/>
              <a:sym typeface="Helvetica Neue Light"/>
            </a:endParaRPr>
          </a:p>
        </p:txBody>
      </p:sp>
      <p:pic>
        <p:nvPicPr>
          <p:cNvPr id="661" name="Google Shape;661;p37"/>
          <p:cNvPicPr preferRelativeResize="0"/>
          <p:nvPr/>
        </p:nvPicPr>
        <p:blipFill rotWithShape="1">
          <a:blip r:embed="rId5">
            <a:alphaModFix/>
          </a:blip>
          <a:srcRect b="0" l="0" r="0" t="0"/>
          <a:stretch/>
        </p:blipFill>
        <p:spPr>
          <a:xfrm>
            <a:off x="4127861" y="813271"/>
            <a:ext cx="2051155" cy="1066855"/>
          </a:xfrm>
          <a:prstGeom prst="rect">
            <a:avLst/>
          </a:prstGeom>
          <a:noFill/>
          <a:ln>
            <a:noFill/>
          </a:ln>
        </p:spPr>
      </p:pic>
      <p:sp>
        <p:nvSpPr>
          <p:cNvPr id="662" name="Google Shape;662;p37"/>
          <p:cNvSpPr txBox="1"/>
          <p:nvPr/>
        </p:nvSpPr>
        <p:spPr>
          <a:xfrm>
            <a:off x="332959" y="1224629"/>
            <a:ext cx="8345996" cy="503019"/>
          </a:xfrm>
          <a:prstGeom prst="rect">
            <a:avLst/>
          </a:prstGeom>
          <a:no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t/>
            </a:r>
            <a:endParaRPr sz="4400">
              <a:latin typeface="Helvetica Neue Light"/>
              <a:ea typeface="Helvetica Neue Light"/>
              <a:cs typeface="Helvetica Neue Light"/>
              <a:sym typeface="Helvetica Neue Light"/>
            </a:endParaRPr>
          </a:p>
        </p:txBody>
      </p:sp>
      <p:sp>
        <p:nvSpPr>
          <p:cNvPr id="663" name="Google Shape;663;p37"/>
          <p:cNvSpPr txBox="1"/>
          <p:nvPr/>
        </p:nvSpPr>
        <p:spPr>
          <a:xfrm>
            <a:off x="3149358" y="623488"/>
            <a:ext cx="4201002" cy="1615827"/>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t/>
            </a:r>
            <a:endParaRPr b="1" i="0" sz="300" u="none" cap="none" strike="noStrike">
              <a:solidFill>
                <a:schemeClr val="dk1"/>
              </a:solidFill>
              <a:latin typeface="Arial"/>
              <a:ea typeface="Arial"/>
              <a:cs typeface="Arial"/>
              <a:sym typeface="Arial"/>
            </a:endParaRPr>
          </a:p>
          <a:p>
            <a:pPr indent="-107950" lvl="0" marL="285750" marR="0" rtl="0" algn="l">
              <a:lnSpc>
                <a:spcPct val="100000"/>
              </a:lnSpc>
              <a:spcBef>
                <a:spcPts val="0"/>
              </a:spcBef>
              <a:spcAft>
                <a:spcPts val="0"/>
              </a:spcAft>
              <a:buSzPts val="2800"/>
              <a:buFont typeface="Noto Sans Symbols"/>
              <a:buNone/>
            </a:pPr>
            <a:r>
              <a:t/>
            </a:r>
            <a:endParaRPr i="0" sz="2800" u="none" cap="none" strike="noStrike">
              <a:solidFill>
                <a:schemeClr val="dk1"/>
              </a:solidFill>
              <a:latin typeface="Helvetica Neue Light"/>
              <a:ea typeface="Helvetica Neue Light"/>
              <a:cs typeface="Helvetica Neue Light"/>
              <a:sym typeface="Helvetica Neue Light"/>
            </a:endParaRPr>
          </a:p>
          <a:p>
            <a:pPr indent="0" lvl="0" marL="360000" marR="0" rtl="0" algn="l">
              <a:spcBef>
                <a:spcPts val="1200"/>
              </a:spcBef>
              <a:spcAft>
                <a:spcPts val="0"/>
              </a:spcAft>
              <a:buNone/>
            </a:pPr>
            <a:r>
              <a:rPr i="0" lang="pt-PT" sz="4000" u="none" cap="none">
                <a:solidFill>
                  <a:srgbClr val="000000"/>
                </a:solidFill>
                <a:latin typeface="Helvetica Neue Light"/>
                <a:ea typeface="Helvetica Neue Light"/>
                <a:cs typeface="Helvetica Neue Light"/>
                <a:sym typeface="Helvetica Neue Light"/>
              </a:rPr>
              <a:t>+</a:t>
            </a:r>
            <a:endParaRPr/>
          </a:p>
          <a:p>
            <a:pPr indent="0" lvl="0" marL="0" marR="0" rtl="0" algn="ctr">
              <a:lnSpc>
                <a:spcPct val="100000"/>
              </a:lnSpc>
              <a:spcBef>
                <a:spcPts val="0"/>
              </a:spcBef>
              <a:spcAft>
                <a:spcPts val="0"/>
              </a:spcAft>
              <a:buSzPts val="2400"/>
              <a:buFont typeface="Helvetica Neue Light"/>
              <a:buNone/>
            </a:pPr>
            <a:r>
              <a:t/>
            </a:r>
            <a:endParaRPr b="0" i="0" sz="2400" u="none" cap="none" strike="noStrike">
              <a:solidFill>
                <a:srgbClr val="000000"/>
              </a:solidFill>
              <a:latin typeface="Helvetica Neue Light"/>
              <a:ea typeface="Helvetica Neue Light"/>
              <a:cs typeface="Helvetica Neue Light"/>
              <a:sym typeface="Helvetica Neue Light"/>
            </a:endParaRPr>
          </a:p>
        </p:txBody>
      </p:sp>
      <p:sp>
        <p:nvSpPr>
          <p:cNvPr id="664" name="Google Shape;664;p37"/>
          <p:cNvSpPr txBox="1"/>
          <p:nvPr/>
        </p:nvSpPr>
        <p:spPr>
          <a:xfrm>
            <a:off x="492922" y="2353638"/>
            <a:ext cx="8026069" cy="4478149"/>
          </a:xfrm>
          <a:prstGeom prst="rect">
            <a:avLst/>
          </a:prstGeom>
          <a:noFill/>
          <a:ln>
            <a:noFill/>
          </a:ln>
        </p:spPr>
        <p:txBody>
          <a:bodyPr anchorCtr="0" anchor="ctr" bIns="0" lIns="0" spcFirstLastPara="1" rIns="0" wrap="square" tIns="0">
            <a:spAutoFit/>
          </a:bodyPr>
          <a:lstStyle/>
          <a:p>
            <a:pPr indent="-285750" lvl="0" marL="285750" marR="0" rtl="0" algn="l">
              <a:spcBef>
                <a:spcPts val="0"/>
              </a:spcBef>
              <a:spcAft>
                <a:spcPts val="0"/>
              </a:spcAft>
              <a:buClr>
                <a:schemeClr val="dk1"/>
              </a:buClr>
              <a:buSzPts val="1600"/>
              <a:buFont typeface="Noto Sans Symbols"/>
              <a:buChar char="▪"/>
            </a:pPr>
            <a:r>
              <a:rPr i="0" lang="pt-PT" sz="1600" u="none" cap="none" strike="noStrike">
                <a:solidFill>
                  <a:schemeClr val="dk1"/>
                </a:solidFill>
                <a:latin typeface="Arial"/>
                <a:ea typeface="Arial"/>
                <a:cs typeface="Arial"/>
                <a:sym typeface="Arial"/>
              </a:rPr>
              <a:t>Em </a:t>
            </a:r>
            <a:r>
              <a:rPr b="1" i="0" lang="pt-PT" sz="1600" u="none" cap="none" strike="noStrike">
                <a:solidFill>
                  <a:schemeClr val="dk1"/>
                </a:solidFill>
                <a:latin typeface="Arial"/>
                <a:ea typeface="Arial"/>
                <a:cs typeface="Arial"/>
                <a:sym typeface="Arial"/>
              </a:rPr>
              <a:t>2006</a:t>
            </a:r>
            <a:r>
              <a:rPr i="0" lang="pt-PT" sz="1600" u="none" cap="none" strike="noStrike">
                <a:solidFill>
                  <a:schemeClr val="dk1"/>
                </a:solidFill>
                <a:latin typeface="Arial"/>
                <a:ea typeface="Arial"/>
                <a:cs typeface="Arial"/>
                <a:sym typeface="Arial"/>
              </a:rPr>
              <a:t> Doug se junta junto com o Apache Nutch e eles formam um novo projeto chamado </a:t>
            </a:r>
            <a:r>
              <a:rPr b="1" i="0" lang="pt-PT" sz="1600" u="none" cap="none" strike="noStrike">
                <a:solidFill>
                  <a:schemeClr val="dk1"/>
                </a:solidFill>
                <a:latin typeface="Arial"/>
                <a:ea typeface="Arial"/>
                <a:cs typeface="Arial"/>
                <a:sym typeface="Arial"/>
              </a:rPr>
              <a:t>Hadoop</a:t>
            </a:r>
            <a:endParaRPr b="1" i="0" sz="1600" u="none" cap="none" strike="noStrike">
              <a:solidFill>
                <a:schemeClr val="dk1"/>
              </a:solidFill>
              <a:latin typeface="Arial"/>
              <a:ea typeface="Arial"/>
              <a:cs typeface="Arial"/>
              <a:sym typeface="Arial"/>
            </a:endParaRPr>
          </a:p>
          <a:p>
            <a:pPr indent="0" lvl="0" marL="0" marR="0" rtl="0" algn="l">
              <a:spcBef>
                <a:spcPts val="0"/>
              </a:spcBef>
              <a:spcAft>
                <a:spcPts val="0"/>
              </a:spcAft>
              <a:buNone/>
            </a:pPr>
            <a:r>
              <a:t/>
            </a:r>
            <a:endParaRPr b="1" i="0" sz="1600" u="none" cap="none" strike="noStrike">
              <a:solidFill>
                <a:schemeClr val="dk1"/>
              </a:solidFill>
              <a:latin typeface="Arial"/>
              <a:ea typeface="Arial"/>
              <a:cs typeface="Arial"/>
              <a:sym typeface="Arial"/>
            </a:endParaRPr>
          </a:p>
          <a:p>
            <a:pPr indent="-285750" lvl="0" marL="285750" marR="0" rtl="0" algn="l">
              <a:spcBef>
                <a:spcPts val="0"/>
              </a:spcBef>
              <a:spcAft>
                <a:spcPts val="0"/>
              </a:spcAft>
              <a:buClr>
                <a:schemeClr val="dk1"/>
              </a:buClr>
              <a:buSzPts val="1600"/>
              <a:buFont typeface="Noto Sans Symbols"/>
              <a:buChar char="▪"/>
            </a:pPr>
            <a:r>
              <a:rPr b="1" lang="pt-PT" sz="1600">
                <a:solidFill>
                  <a:schemeClr val="dk1"/>
                </a:solidFill>
                <a:latin typeface="Arial"/>
                <a:ea typeface="Arial"/>
                <a:cs typeface="Arial"/>
                <a:sym typeface="Arial"/>
              </a:rPr>
              <a:t>2008 </a:t>
            </a:r>
            <a:r>
              <a:rPr lang="pt-PT" sz="1600">
                <a:solidFill>
                  <a:schemeClr val="dk1"/>
                </a:solidFill>
                <a:latin typeface="Arial"/>
                <a:ea typeface="Arial"/>
                <a:cs typeface="Arial"/>
                <a:sym typeface="Arial"/>
              </a:rPr>
              <a:t>Lança Hadoop como um projeto open-source 🡪 4000 cluster nodes foram testados</a:t>
            </a:r>
            <a:endParaRPr/>
          </a:p>
          <a:p>
            <a:pPr indent="-285750" lvl="0" marL="285750" marR="0" rtl="0" algn="l">
              <a:spcBef>
                <a:spcPts val="0"/>
              </a:spcBef>
              <a:spcAft>
                <a:spcPts val="0"/>
              </a:spcAft>
              <a:buClr>
                <a:schemeClr val="dk1"/>
              </a:buClr>
              <a:buSzPts val="1600"/>
              <a:buFont typeface="Noto Sans Symbols"/>
              <a:buChar char="▪"/>
            </a:pPr>
            <a:r>
              <a:rPr lang="pt-PT" sz="1600">
                <a:solidFill>
                  <a:schemeClr val="dk1"/>
                </a:solidFill>
                <a:latin typeface="Arial"/>
                <a:ea typeface="Arial"/>
                <a:cs typeface="Arial"/>
                <a:sym typeface="Arial"/>
              </a:rPr>
              <a:t>Hadoop consegue de maneira</a:t>
            </a:r>
            <a:endParaRPr/>
          </a:p>
          <a:p>
            <a:pPr indent="0" lvl="0" marL="0" marR="0" rtl="0" algn="l">
              <a:spcBef>
                <a:spcPts val="0"/>
              </a:spcBef>
              <a:spcAft>
                <a:spcPts val="0"/>
              </a:spcAft>
              <a:buNone/>
            </a:pPr>
            <a:r>
              <a:t/>
            </a:r>
            <a:endParaRPr sz="1600">
              <a:solidFill>
                <a:schemeClr val="dk1"/>
              </a:solidFill>
              <a:latin typeface="Arial"/>
              <a:ea typeface="Arial"/>
              <a:cs typeface="Arial"/>
              <a:sym typeface="Arial"/>
            </a:endParaRPr>
          </a:p>
          <a:p>
            <a:pPr indent="-285750" lvl="0" marL="285750" marR="0" rtl="0" algn="l">
              <a:spcBef>
                <a:spcPts val="0"/>
              </a:spcBef>
              <a:spcAft>
                <a:spcPts val="0"/>
              </a:spcAft>
              <a:buClr>
                <a:schemeClr val="dk1"/>
              </a:buClr>
              <a:buSzPts val="1600"/>
              <a:buFont typeface="Noto Sans Symbols"/>
              <a:buChar char="▪"/>
            </a:pPr>
            <a:r>
              <a:rPr lang="pt-PT" sz="1600">
                <a:solidFill>
                  <a:schemeClr val="dk1"/>
                </a:solidFill>
                <a:latin typeface="Arial"/>
                <a:ea typeface="Arial"/>
                <a:cs typeface="Arial"/>
                <a:sym typeface="Arial"/>
              </a:rPr>
              <a:t>Em </a:t>
            </a:r>
            <a:r>
              <a:rPr b="1" lang="pt-PT" sz="1600">
                <a:solidFill>
                  <a:schemeClr val="dk1"/>
                </a:solidFill>
                <a:latin typeface="Arial"/>
                <a:ea typeface="Arial"/>
                <a:cs typeface="Arial"/>
                <a:sym typeface="Arial"/>
              </a:rPr>
              <a:t>2009</a:t>
            </a:r>
            <a:r>
              <a:rPr lang="pt-PT" sz="1600">
                <a:solidFill>
                  <a:schemeClr val="dk1"/>
                </a:solidFill>
                <a:latin typeface="Arial"/>
                <a:ea typeface="Arial"/>
                <a:cs typeface="Arial"/>
                <a:sym typeface="Arial"/>
              </a:rPr>
              <a:t> Hadoop classificou com sucesso um PetaByte de dados em menos de 17 horas</a:t>
            </a:r>
            <a:endParaRPr/>
          </a:p>
          <a:p>
            <a:pPr indent="-184150" lvl="0" marL="285750" marR="0" rtl="0" algn="l">
              <a:spcBef>
                <a:spcPts val="0"/>
              </a:spcBef>
              <a:spcAft>
                <a:spcPts val="0"/>
              </a:spcAft>
              <a:buSzPts val="1600"/>
              <a:buFont typeface="Noto Sans Symbols"/>
              <a:buNone/>
            </a:pPr>
            <a:r>
              <a:t/>
            </a:r>
            <a:endParaRPr sz="1600">
              <a:solidFill>
                <a:schemeClr val="dk1"/>
              </a:solidFill>
              <a:latin typeface="Arial"/>
              <a:ea typeface="Arial"/>
              <a:cs typeface="Arial"/>
              <a:sym typeface="Arial"/>
            </a:endParaRPr>
          </a:p>
          <a:p>
            <a:pPr indent="-285750" lvl="0" marL="285750" marR="0" rtl="0" algn="l">
              <a:spcBef>
                <a:spcPts val="0"/>
              </a:spcBef>
              <a:spcAft>
                <a:spcPts val="0"/>
              </a:spcAft>
              <a:buClr>
                <a:schemeClr val="dk1"/>
              </a:buClr>
              <a:buSzPts val="1600"/>
              <a:buFont typeface="Noto Sans Symbols"/>
              <a:buChar char="▪"/>
            </a:pPr>
            <a:r>
              <a:rPr b="1" lang="pt-PT" sz="1600">
                <a:solidFill>
                  <a:schemeClr val="dk1"/>
                </a:solidFill>
                <a:latin typeface="Arial"/>
                <a:ea typeface="Arial"/>
                <a:cs typeface="Arial"/>
                <a:sym typeface="Arial"/>
              </a:rPr>
              <a:t>2013</a:t>
            </a:r>
            <a:r>
              <a:rPr lang="pt-PT" sz="1600">
                <a:solidFill>
                  <a:schemeClr val="dk1"/>
                </a:solidFill>
                <a:latin typeface="Arial"/>
                <a:ea typeface="Arial"/>
                <a:cs typeface="Arial"/>
                <a:sym typeface="Arial"/>
              </a:rPr>
              <a:t>  Apache Hadoop 2.0 foi lançado (YARN)</a:t>
            </a:r>
            <a:endParaRPr/>
          </a:p>
          <a:p>
            <a:pPr indent="0" lvl="0" marL="0" marR="0" rtl="0" algn="l">
              <a:spcBef>
                <a:spcPts val="0"/>
              </a:spcBef>
              <a:spcAft>
                <a:spcPts val="0"/>
              </a:spcAft>
              <a:buNone/>
            </a:pPr>
            <a:r>
              <a:t/>
            </a:r>
            <a:endParaRPr sz="1600">
              <a:solidFill>
                <a:schemeClr val="dk1"/>
              </a:solidFill>
              <a:latin typeface="Arial"/>
              <a:ea typeface="Arial"/>
              <a:cs typeface="Arial"/>
              <a:sym typeface="Arial"/>
            </a:endParaRPr>
          </a:p>
          <a:p>
            <a:pPr indent="-285750" lvl="0" marL="285750" marR="0" rtl="0" algn="l">
              <a:spcBef>
                <a:spcPts val="0"/>
              </a:spcBef>
              <a:spcAft>
                <a:spcPts val="0"/>
              </a:spcAft>
              <a:buClr>
                <a:schemeClr val="dk1"/>
              </a:buClr>
              <a:buSzPts val="1600"/>
              <a:buFont typeface="Noto Sans Symbols"/>
              <a:buChar char="▪"/>
            </a:pPr>
            <a:r>
              <a:rPr b="1" lang="pt-PT" sz="1600">
                <a:solidFill>
                  <a:schemeClr val="dk1"/>
                </a:solidFill>
                <a:latin typeface="Arial"/>
                <a:ea typeface="Arial"/>
                <a:cs typeface="Arial"/>
                <a:sym typeface="Arial"/>
              </a:rPr>
              <a:t>2017</a:t>
            </a:r>
            <a:r>
              <a:rPr lang="pt-PT" sz="1600">
                <a:solidFill>
                  <a:schemeClr val="dk1"/>
                </a:solidFill>
                <a:latin typeface="Arial"/>
                <a:ea typeface="Arial"/>
                <a:cs typeface="Arial"/>
                <a:sym typeface="Arial"/>
              </a:rPr>
              <a:t> Apache Hadoop V3.0 Lançado</a:t>
            </a:r>
            <a:endParaRPr/>
          </a:p>
          <a:p>
            <a:pPr indent="-184150" lvl="0" marL="285750" marR="0" rtl="0" algn="l">
              <a:spcBef>
                <a:spcPts val="0"/>
              </a:spcBef>
              <a:spcAft>
                <a:spcPts val="0"/>
              </a:spcAft>
              <a:buSzPts val="1600"/>
              <a:buFont typeface="Noto Sans Symbols"/>
              <a:buNone/>
            </a:pPr>
            <a:r>
              <a:t/>
            </a:r>
            <a:endParaRPr b="1" i="0" sz="1600" u="none" cap="none" strike="noStrike">
              <a:solidFill>
                <a:schemeClr val="dk1"/>
              </a:solidFill>
              <a:latin typeface="Arial"/>
              <a:ea typeface="Arial"/>
              <a:cs typeface="Arial"/>
              <a:sym typeface="Arial"/>
            </a:endParaRPr>
          </a:p>
          <a:p>
            <a:pPr indent="0" lvl="0" marL="0" marR="0" rtl="0" algn="l">
              <a:spcBef>
                <a:spcPts val="0"/>
              </a:spcBef>
              <a:spcAft>
                <a:spcPts val="0"/>
              </a:spcAft>
              <a:buNone/>
            </a:pPr>
            <a:r>
              <a:t/>
            </a:r>
            <a:endParaRPr b="1" i="0" sz="300" u="none" cap="none" strike="noStrike">
              <a:solidFill>
                <a:schemeClr val="dk1"/>
              </a:solidFill>
              <a:latin typeface="Arial"/>
              <a:ea typeface="Arial"/>
              <a:cs typeface="Arial"/>
              <a:sym typeface="Arial"/>
            </a:endParaRPr>
          </a:p>
          <a:p>
            <a:pPr indent="-209550" lvl="0" marL="285750" marR="0" rtl="0" algn="l">
              <a:lnSpc>
                <a:spcPct val="100000"/>
              </a:lnSpc>
              <a:spcBef>
                <a:spcPts val="0"/>
              </a:spcBef>
              <a:spcAft>
                <a:spcPts val="0"/>
              </a:spcAft>
              <a:buSzPts val="1200"/>
              <a:buFont typeface="Noto Sans Symbols"/>
              <a:buNone/>
            </a:pPr>
            <a:r>
              <a:t/>
            </a:r>
            <a:endParaRPr b="1" i="0" sz="1200" u="none" cap="none" strike="noStrike">
              <a:solidFill>
                <a:schemeClr val="dk1"/>
              </a:solidFill>
              <a:latin typeface="Arial"/>
              <a:ea typeface="Arial"/>
              <a:cs typeface="Arial"/>
              <a:sym typeface="Arial"/>
            </a:endParaRPr>
          </a:p>
          <a:p>
            <a:pPr indent="0" lvl="0" marL="360000" marR="0" rtl="0" algn="l">
              <a:spcBef>
                <a:spcPts val="1200"/>
              </a:spcBef>
              <a:spcAft>
                <a:spcPts val="0"/>
              </a:spcAft>
              <a:buNone/>
            </a:pPr>
            <a:r>
              <a:t/>
            </a:r>
            <a:endParaRPr i="0" sz="1800" u="none" cap="none">
              <a:solidFill>
                <a:srgbClr val="000000"/>
              </a:solidFill>
              <a:latin typeface="Helvetica Neue Light"/>
              <a:ea typeface="Helvetica Neue Light"/>
              <a:cs typeface="Helvetica Neue Light"/>
              <a:sym typeface="Helvetica Neue Light"/>
            </a:endParaRPr>
          </a:p>
          <a:p>
            <a:pPr indent="0" lvl="0" marL="0" marR="0" rtl="0" algn="ctr">
              <a:lnSpc>
                <a:spcPct val="100000"/>
              </a:lnSpc>
              <a:spcBef>
                <a:spcPts val="0"/>
              </a:spcBef>
              <a:spcAft>
                <a:spcPts val="0"/>
              </a:spcAft>
              <a:buSzPts val="2400"/>
              <a:buFont typeface="Helvetica Neue Light"/>
              <a:buNone/>
            </a:pPr>
            <a:r>
              <a:t/>
            </a:r>
            <a:endParaRPr b="0" i="0" sz="2400" u="none" cap="none" strike="noStrike">
              <a:solidFill>
                <a:srgbClr val="000000"/>
              </a:solidFill>
              <a:latin typeface="Helvetica Neue Light"/>
              <a:ea typeface="Helvetica Neue Light"/>
              <a:cs typeface="Helvetica Neue Light"/>
              <a:sym typeface="Helvetica Neue Light"/>
            </a:endParaRPr>
          </a:p>
        </p:txBody>
      </p:sp>
      <p:pic>
        <p:nvPicPr>
          <p:cNvPr descr="Yahoo: We Run the Whole Company on Hadoop" id="665" name="Google Shape;665;p37"/>
          <p:cNvPicPr preferRelativeResize="0"/>
          <p:nvPr/>
        </p:nvPicPr>
        <p:blipFill rotWithShape="1">
          <a:blip r:embed="rId6">
            <a:alphaModFix/>
          </a:blip>
          <a:srcRect b="0" l="0" r="0" t="0"/>
          <a:stretch/>
        </p:blipFill>
        <p:spPr>
          <a:xfrm>
            <a:off x="1109644" y="1157784"/>
            <a:ext cx="1880084" cy="705031"/>
          </a:xfrm>
          <a:prstGeom prst="rect">
            <a:avLst/>
          </a:prstGeom>
          <a:noFill/>
          <a:ln>
            <a:noFill/>
          </a:ln>
        </p:spPr>
      </p:pic>
      <p:pic>
        <p:nvPicPr>
          <p:cNvPr descr="The Apache Software Foundation - Wikipedia" id="666" name="Google Shape;666;p37"/>
          <p:cNvPicPr preferRelativeResize="0"/>
          <p:nvPr/>
        </p:nvPicPr>
        <p:blipFill rotWithShape="1">
          <a:blip r:embed="rId7">
            <a:alphaModFix/>
          </a:blip>
          <a:srcRect b="0" l="0" r="0" t="0"/>
          <a:stretch/>
        </p:blipFill>
        <p:spPr>
          <a:xfrm>
            <a:off x="5827608" y="4702044"/>
            <a:ext cx="2551611" cy="1035706"/>
          </a:xfrm>
          <a:prstGeom prst="rect">
            <a:avLst/>
          </a:prstGeom>
          <a:noFill/>
          <a:ln>
            <a:noFill/>
          </a:ln>
        </p:spPr>
      </p:pic>
      <p:sp>
        <p:nvSpPr>
          <p:cNvPr id="667" name="Google Shape;667;p37"/>
          <p:cNvSpPr/>
          <p:nvPr/>
        </p:nvSpPr>
        <p:spPr>
          <a:xfrm>
            <a:off x="197782" y="6523821"/>
            <a:ext cx="1420260" cy="241411"/>
          </a:xfrm>
          <a:prstGeom prst="rect">
            <a:avLst/>
          </a:prstGeom>
          <a:noFill/>
          <a:ln>
            <a:noFill/>
          </a:ln>
        </p:spPr>
        <p:txBody>
          <a:bodyPr anchorCtr="0" anchor="ctr" bIns="35700" lIns="35700" spcFirstLastPara="1" rIns="35700" wrap="square" tIns="35700">
            <a:spAutoFit/>
          </a:bodyPr>
          <a:lstStyle/>
          <a:p>
            <a:pPr indent="0" lvl="0" marL="0" marR="0" rtl="0" algn="l">
              <a:spcBef>
                <a:spcPts val="0"/>
              </a:spcBef>
              <a:spcAft>
                <a:spcPts val="0"/>
              </a:spcAft>
              <a:buNone/>
            </a:pPr>
            <a:r>
              <a:rPr b="1" lang="pt-PT" sz="1100">
                <a:latin typeface="Helvetica Neue"/>
                <a:ea typeface="Helvetica Neue"/>
                <a:cs typeface="Helvetica Neue"/>
                <a:sym typeface="Helvetica Neue"/>
              </a:rPr>
              <a:t>Davi Almeida</a:t>
            </a:r>
            <a:r>
              <a:rPr b="1" lang="pt-PT" sz="1100">
                <a:solidFill>
                  <a:srgbClr val="FFE100"/>
                </a:solidFill>
                <a:latin typeface="Helvetica Neue"/>
                <a:ea typeface="Helvetica Neue"/>
                <a:cs typeface="Helvetica Neue"/>
                <a:sym typeface="Helvetica Neue"/>
              </a:rPr>
              <a:t>⎯ </a:t>
            </a:r>
            <a:r>
              <a:rPr b="1" lang="pt-PT" sz="1100">
                <a:latin typeface="Helvetica Neue"/>
                <a:ea typeface="Helvetica Neue"/>
                <a:cs typeface="Helvetica Neue"/>
                <a:sym typeface="Helvetica Neue"/>
              </a:rPr>
              <a:t> </a:t>
            </a:r>
            <a:r>
              <a:rPr lang="pt-PT" sz="1100">
                <a:latin typeface="Helvetica Neue Light"/>
                <a:ea typeface="Helvetica Neue Light"/>
                <a:cs typeface="Helvetica Neue Light"/>
                <a:sym typeface="Helvetica Neue Light"/>
              </a:rPr>
              <a:t>2025</a:t>
            </a:r>
            <a:endParaRPr sz="1100">
              <a:latin typeface="Helvetica Neue Light"/>
              <a:ea typeface="Helvetica Neue Light"/>
              <a:cs typeface="Helvetica Neue Light"/>
              <a:sym typeface="Helvetica Neue Light"/>
            </a:endParaRPr>
          </a:p>
        </p:txBody>
      </p:sp>
      <p:sp>
        <p:nvSpPr>
          <p:cNvPr id="668" name="Google Shape;668;p37"/>
          <p:cNvSpPr/>
          <p:nvPr/>
        </p:nvSpPr>
        <p:spPr>
          <a:xfrm>
            <a:off x="7669550" y="6526250"/>
            <a:ext cx="1304100" cy="236700"/>
          </a:xfrm>
          <a:prstGeom prst="rect">
            <a:avLst/>
          </a:prstGeom>
          <a:noFill/>
          <a:ln>
            <a:noFill/>
          </a:ln>
        </p:spPr>
        <p:txBody>
          <a:bodyPr anchorCtr="0" anchor="ctr" bIns="35700" lIns="35700" spcFirstLastPara="1" rIns="35700" wrap="square" tIns="35700">
            <a:noAutofit/>
          </a:bodyPr>
          <a:lstStyle/>
          <a:p>
            <a:pPr indent="0" lvl="0" marL="0" marR="0" rtl="0" algn="l">
              <a:spcBef>
                <a:spcPts val="0"/>
              </a:spcBef>
              <a:spcAft>
                <a:spcPts val="0"/>
              </a:spcAft>
              <a:buNone/>
            </a:pPr>
            <a:r>
              <a:rPr b="1" i="0" lang="pt-PT" sz="1100" u="none" cap="none" strike="noStrike">
                <a:latin typeface="Helvetica Neue"/>
                <a:ea typeface="Helvetica Neue"/>
                <a:cs typeface="Helvetica Neue"/>
                <a:sym typeface="Helvetica Neue"/>
              </a:rPr>
              <a:t>www.edit.com.pt</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2" name="Shape 672"/>
        <p:cNvGrpSpPr/>
        <p:nvPr/>
      </p:nvGrpSpPr>
      <p:grpSpPr>
        <a:xfrm>
          <a:off x="0" y="0"/>
          <a:ext cx="0" cy="0"/>
          <a:chOff x="0" y="0"/>
          <a:chExt cx="0" cy="0"/>
        </a:xfrm>
      </p:grpSpPr>
      <p:pic>
        <p:nvPicPr>
          <p:cNvPr id="673" name="Google Shape;673;p38"/>
          <p:cNvPicPr preferRelativeResize="0"/>
          <p:nvPr/>
        </p:nvPicPr>
        <p:blipFill rotWithShape="1">
          <a:blip r:embed="rId3">
            <a:alphaModFix/>
          </a:blip>
          <a:srcRect b="0" l="0" r="0" t="0"/>
          <a:stretch/>
        </p:blipFill>
        <p:spPr>
          <a:xfrm>
            <a:off x="191379" y="155190"/>
            <a:ext cx="848428" cy="450479"/>
          </a:xfrm>
          <a:prstGeom prst="rect">
            <a:avLst/>
          </a:prstGeom>
          <a:noFill/>
          <a:ln>
            <a:noFill/>
          </a:ln>
        </p:spPr>
      </p:pic>
      <p:cxnSp>
        <p:nvCxnSpPr>
          <p:cNvPr id="674" name="Google Shape;674;p38"/>
          <p:cNvCxnSpPr/>
          <p:nvPr/>
        </p:nvCxnSpPr>
        <p:spPr>
          <a:xfrm flipH="1" rot="10800000">
            <a:off x="730166" y="599325"/>
            <a:ext cx="8191208" cy="1"/>
          </a:xfrm>
          <a:prstGeom prst="straightConnector1">
            <a:avLst/>
          </a:prstGeom>
          <a:noFill/>
          <a:ln>
            <a:noFill/>
          </a:ln>
        </p:spPr>
      </p:cxnSp>
      <p:sp>
        <p:nvSpPr>
          <p:cNvPr id="675" name="Google Shape;675;p38"/>
          <p:cNvSpPr/>
          <p:nvPr/>
        </p:nvSpPr>
        <p:spPr>
          <a:xfrm>
            <a:off x="6514726" y="114582"/>
            <a:ext cx="2423739" cy="410688"/>
          </a:xfrm>
          <a:prstGeom prst="rect">
            <a:avLst/>
          </a:prstGeom>
          <a:noFill/>
          <a:ln>
            <a:noFill/>
          </a:ln>
        </p:spPr>
        <p:txBody>
          <a:bodyPr anchorCtr="0" anchor="ctr" bIns="35700" lIns="35700" spcFirstLastPara="1" rIns="35700" wrap="square" tIns="35700">
            <a:spAutoFit/>
          </a:bodyPr>
          <a:lstStyle/>
          <a:p>
            <a:pPr indent="0" lvl="0" marL="0" marR="0" rtl="0" algn="r">
              <a:spcBef>
                <a:spcPts val="0"/>
              </a:spcBef>
              <a:spcAft>
                <a:spcPts val="0"/>
              </a:spcAft>
              <a:buNone/>
            </a:pPr>
            <a:r>
              <a:rPr b="1" lang="pt-PT" sz="1100">
                <a:latin typeface="Helvetica Neue"/>
                <a:ea typeface="Helvetica Neue"/>
                <a:cs typeface="Helvetica Neue"/>
                <a:sym typeface="Helvetica Neue"/>
              </a:rPr>
              <a:t>Data Science &amp; Business Analytics</a:t>
            </a:r>
            <a:endParaRPr/>
          </a:p>
          <a:p>
            <a:pPr indent="0" lvl="0" marL="0" marR="0" rtl="0" algn="r">
              <a:spcBef>
                <a:spcPts val="0"/>
              </a:spcBef>
              <a:spcAft>
                <a:spcPts val="0"/>
              </a:spcAft>
              <a:buNone/>
            </a:pPr>
            <a:r>
              <a:rPr lang="pt-PT" sz="1100">
                <a:solidFill>
                  <a:srgbClr val="FFE100"/>
                </a:solidFill>
                <a:latin typeface="Helvetica Neue Light"/>
                <a:ea typeface="Helvetica Neue Light"/>
                <a:cs typeface="Helvetica Neue Light"/>
                <a:sym typeface="Helvetica Neue Light"/>
              </a:rPr>
              <a:t>⎯ </a:t>
            </a:r>
            <a:r>
              <a:rPr lang="pt-PT" sz="1100">
                <a:latin typeface="Helvetica Neue Light"/>
                <a:ea typeface="Helvetica Neue Light"/>
                <a:cs typeface="Helvetica Neue Light"/>
                <a:sym typeface="Helvetica Neue Light"/>
              </a:rPr>
              <a:t>Big Data Analytics</a:t>
            </a:r>
            <a:endParaRPr sz="1100">
              <a:latin typeface="Helvetica Neue Light"/>
              <a:ea typeface="Helvetica Neue Light"/>
              <a:cs typeface="Helvetica Neue Light"/>
              <a:sym typeface="Helvetica Neue Light"/>
            </a:endParaRPr>
          </a:p>
        </p:txBody>
      </p:sp>
      <p:cxnSp>
        <p:nvCxnSpPr>
          <p:cNvPr id="676" name="Google Shape;676;p38"/>
          <p:cNvCxnSpPr/>
          <p:nvPr/>
        </p:nvCxnSpPr>
        <p:spPr>
          <a:xfrm flipH="1" rot="10800000">
            <a:off x="231284" y="6422275"/>
            <a:ext cx="8690090" cy="1"/>
          </a:xfrm>
          <a:prstGeom prst="straightConnector1">
            <a:avLst/>
          </a:prstGeom>
          <a:noFill/>
          <a:ln>
            <a:noFill/>
          </a:ln>
        </p:spPr>
      </p:cxnSp>
      <p:sp>
        <p:nvSpPr>
          <p:cNvPr id="677" name="Google Shape;677;p38"/>
          <p:cNvSpPr txBox="1"/>
          <p:nvPr>
            <p:ph type="title"/>
          </p:nvPr>
        </p:nvSpPr>
        <p:spPr>
          <a:xfrm>
            <a:off x="44721" y="1043461"/>
            <a:ext cx="3394304" cy="865357"/>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SzPts val="2800"/>
              <a:buFont typeface="Helvetica Neue Light"/>
              <a:buNone/>
            </a:pPr>
            <a:br>
              <a:rPr lang="pt-PT" sz="2800"/>
            </a:br>
            <a:endParaRPr b="1" sz="2800"/>
          </a:p>
        </p:txBody>
      </p:sp>
      <p:sp>
        <p:nvSpPr>
          <p:cNvPr id="678" name="Google Shape;678;p38"/>
          <p:cNvSpPr/>
          <p:nvPr/>
        </p:nvSpPr>
        <p:spPr>
          <a:xfrm>
            <a:off x="0" y="101318"/>
            <a:ext cx="65" cy="254564"/>
          </a:xfrm>
          <a:prstGeom prst="rect">
            <a:avLst/>
          </a:prstGeom>
          <a:solidFill>
            <a:srgbClr val="F8F9FA"/>
          </a:solid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SzPts val="1800"/>
              <a:buFont typeface="Helvetica Neue Light"/>
              <a:buNone/>
            </a:pPr>
            <a:r>
              <a:t/>
            </a:r>
            <a:endParaRPr b="0" i="0" sz="1800" u="none" cap="none" strike="noStrike">
              <a:solidFill>
                <a:schemeClr val="dk1"/>
              </a:solidFill>
              <a:latin typeface="Arial"/>
              <a:ea typeface="Arial"/>
              <a:cs typeface="Arial"/>
              <a:sym typeface="Arial"/>
            </a:endParaRPr>
          </a:p>
        </p:txBody>
      </p:sp>
      <p:sp>
        <p:nvSpPr>
          <p:cNvPr id="679" name="Google Shape;679;p38"/>
          <p:cNvSpPr txBox="1"/>
          <p:nvPr/>
        </p:nvSpPr>
        <p:spPr>
          <a:xfrm>
            <a:off x="400594" y="6043513"/>
            <a:ext cx="5826034"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pt-PT" sz="1200" u="sng">
                <a:solidFill>
                  <a:schemeClr val="hlink"/>
                </a:solidFill>
                <a:latin typeface="Helvetica Neue Light"/>
                <a:ea typeface="Helvetica Neue Light"/>
                <a:cs typeface="Helvetica Neue Light"/>
                <a:sym typeface="Helvetica Neue Light"/>
                <a:hlinkClick r:id="rId4"/>
              </a:rPr>
              <a:t>https://analyticsbr.com.br/hadoop-para-leigos/</a:t>
            </a:r>
            <a:endParaRPr sz="1200">
              <a:latin typeface="Helvetica Neue Light"/>
              <a:ea typeface="Helvetica Neue Light"/>
              <a:cs typeface="Helvetica Neue Light"/>
              <a:sym typeface="Helvetica Neue Light"/>
            </a:endParaRPr>
          </a:p>
        </p:txBody>
      </p:sp>
      <p:pic>
        <p:nvPicPr>
          <p:cNvPr id="680" name="Google Shape;680;p38"/>
          <p:cNvPicPr preferRelativeResize="0"/>
          <p:nvPr/>
        </p:nvPicPr>
        <p:blipFill rotWithShape="1">
          <a:blip r:embed="rId5">
            <a:alphaModFix/>
          </a:blip>
          <a:srcRect b="0" l="0" r="0" t="0"/>
          <a:stretch/>
        </p:blipFill>
        <p:spPr>
          <a:xfrm>
            <a:off x="492922" y="890370"/>
            <a:ext cx="2051155" cy="1066855"/>
          </a:xfrm>
          <a:prstGeom prst="rect">
            <a:avLst/>
          </a:prstGeom>
          <a:noFill/>
          <a:ln>
            <a:noFill/>
          </a:ln>
        </p:spPr>
      </p:pic>
      <p:sp>
        <p:nvSpPr>
          <p:cNvPr id="681" name="Google Shape;681;p38"/>
          <p:cNvSpPr txBox="1"/>
          <p:nvPr/>
        </p:nvSpPr>
        <p:spPr>
          <a:xfrm>
            <a:off x="332959" y="1224629"/>
            <a:ext cx="8345996" cy="503019"/>
          </a:xfrm>
          <a:prstGeom prst="rect">
            <a:avLst/>
          </a:prstGeom>
          <a:no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t/>
            </a:r>
            <a:endParaRPr sz="4400">
              <a:latin typeface="Helvetica Neue Light"/>
              <a:ea typeface="Helvetica Neue Light"/>
              <a:cs typeface="Helvetica Neue Light"/>
              <a:sym typeface="Helvetica Neue Light"/>
            </a:endParaRPr>
          </a:p>
        </p:txBody>
      </p:sp>
      <p:sp>
        <p:nvSpPr>
          <p:cNvPr id="682" name="Google Shape;682;p38"/>
          <p:cNvSpPr txBox="1"/>
          <p:nvPr/>
        </p:nvSpPr>
        <p:spPr>
          <a:xfrm>
            <a:off x="615593" y="598469"/>
            <a:ext cx="4201002" cy="1615827"/>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t/>
            </a:r>
            <a:endParaRPr b="1" i="0" sz="300" u="none" cap="none" strike="noStrike">
              <a:solidFill>
                <a:schemeClr val="dk1"/>
              </a:solidFill>
              <a:latin typeface="Arial"/>
              <a:ea typeface="Arial"/>
              <a:cs typeface="Arial"/>
              <a:sym typeface="Arial"/>
            </a:endParaRPr>
          </a:p>
          <a:p>
            <a:pPr indent="-107950" lvl="0" marL="285750" marR="0" rtl="0" algn="l">
              <a:lnSpc>
                <a:spcPct val="100000"/>
              </a:lnSpc>
              <a:spcBef>
                <a:spcPts val="0"/>
              </a:spcBef>
              <a:spcAft>
                <a:spcPts val="0"/>
              </a:spcAft>
              <a:buSzPts val="2800"/>
              <a:buFont typeface="Noto Sans Symbols"/>
              <a:buNone/>
            </a:pPr>
            <a:r>
              <a:t/>
            </a:r>
            <a:endParaRPr i="0" sz="2800" u="none" cap="none" strike="noStrike">
              <a:solidFill>
                <a:schemeClr val="dk1"/>
              </a:solidFill>
              <a:latin typeface="Helvetica Neue Light"/>
              <a:ea typeface="Helvetica Neue Light"/>
              <a:cs typeface="Helvetica Neue Light"/>
              <a:sym typeface="Helvetica Neue Light"/>
            </a:endParaRPr>
          </a:p>
          <a:p>
            <a:pPr indent="0" lvl="0" marL="360000" marR="0" rtl="0" algn="l">
              <a:spcBef>
                <a:spcPts val="1200"/>
              </a:spcBef>
              <a:spcAft>
                <a:spcPts val="0"/>
              </a:spcAft>
              <a:buNone/>
            </a:pPr>
            <a:r>
              <a:t/>
            </a:r>
            <a:endParaRPr i="0" sz="4000" u="none" cap="none">
              <a:solidFill>
                <a:srgbClr val="000000"/>
              </a:solidFill>
              <a:latin typeface="Helvetica Neue Light"/>
              <a:ea typeface="Helvetica Neue Light"/>
              <a:cs typeface="Helvetica Neue Light"/>
              <a:sym typeface="Helvetica Neue Light"/>
            </a:endParaRPr>
          </a:p>
          <a:p>
            <a:pPr indent="0" lvl="0" marL="0" marR="0" rtl="0" algn="ctr">
              <a:lnSpc>
                <a:spcPct val="100000"/>
              </a:lnSpc>
              <a:spcBef>
                <a:spcPts val="0"/>
              </a:spcBef>
              <a:spcAft>
                <a:spcPts val="0"/>
              </a:spcAft>
              <a:buSzPts val="2400"/>
              <a:buFont typeface="Helvetica Neue Light"/>
              <a:buNone/>
            </a:pPr>
            <a:r>
              <a:t/>
            </a:r>
            <a:endParaRPr b="0" i="0" sz="2400" u="none" cap="none" strike="noStrike">
              <a:solidFill>
                <a:srgbClr val="000000"/>
              </a:solidFill>
              <a:latin typeface="Helvetica Neue Light"/>
              <a:ea typeface="Helvetica Neue Light"/>
              <a:cs typeface="Helvetica Neue Light"/>
              <a:sym typeface="Helvetica Neue Light"/>
            </a:endParaRPr>
          </a:p>
        </p:txBody>
      </p:sp>
      <p:sp>
        <p:nvSpPr>
          <p:cNvPr id="683" name="Google Shape;683;p38"/>
          <p:cNvSpPr txBox="1"/>
          <p:nvPr/>
        </p:nvSpPr>
        <p:spPr>
          <a:xfrm>
            <a:off x="798004" y="1326174"/>
            <a:ext cx="8345996" cy="503019"/>
          </a:xfrm>
          <a:prstGeom prst="rect">
            <a:avLst/>
          </a:prstGeom>
          <a:no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lang="pt-PT" sz="5600">
                <a:latin typeface="Helvetica Neue Light"/>
                <a:ea typeface="Helvetica Neue Light"/>
                <a:cs typeface="Helvetica Neue Light"/>
                <a:sym typeface="Helvetica Neue Light"/>
              </a:rPr>
              <a:t>Ecossistema</a:t>
            </a:r>
            <a:endParaRPr/>
          </a:p>
        </p:txBody>
      </p:sp>
      <p:pic>
        <p:nvPicPr>
          <p:cNvPr descr="hadoop" id="684" name="Google Shape;684;p38"/>
          <p:cNvPicPr preferRelativeResize="0"/>
          <p:nvPr/>
        </p:nvPicPr>
        <p:blipFill rotWithShape="1">
          <a:blip r:embed="rId6">
            <a:alphaModFix/>
          </a:blip>
          <a:srcRect b="0" l="0" r="0" t="0"/>
          <a:stretch/>
        </p:blipFill>
        <p:spPr>
          <a:xfrm>
            <a:off x="239710" y="2404571"/>
            <a:ext cx="4266247" cy="3420406"/>
          </a:xfrm>
          <a:prstGeom prst="rect">
            <a:avLst/>
          </a:prstGeom>
          <a:noFill/>
          <a:ln>
            <a:noFill/>
          </a:ln>
        </p:spPr>
      </p:pic>
      <p:cxnSp>
        <p:nvCxnSpPr>
          <p:cNvPr id="685" name="Google Shape;685;p38"/>
          <p:cNvCxnSpPr/>
          <p:nvPr/>
        </p:nvCxnSpPr>
        <p:spPr>
          <a:xfrm>
            <a:off x="1741873" y="2899954"/>
            <a:ext cx="3197393" cy="0"/>
          </a:xfrm>
          <a:prstGeom prst="straightConnector1">
            <a:avLst/>
          </a:prstGeom>
          <a:noFill/>
          <a:ln cap="flat" cmpd="sng" w="28575">
            <a:solidFill>
              <a:srgbClr val="FF0000"/>
            </a:solidFill>
            <a:prstDash val="dash"/>
            <a:miter lim="400000"/>
            <a:headEnd len="sm" w="sm" type="none"/>
            <a:tailEnd len="med" w="med" type="triangle"/>
          </a:ln>
        </p:spPr>
      </p:cxnSp>
      <p:sp>
        <p:nvSpPr>
          <p:cNvPr id="686" name="Google Shape;686;p38"/>
          <p:cNvSpPr txBox="1"/>
          <p:nvPr/>
        </p:nvSpPr>
        <p:spPr>
          <a:xfrm>
            <a:off x="5153911" y="2887068"/>
            <a:ext cx="3431387" cy="538609"/>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t/>
            </a:r>
            <a:endParaRPr sz="1100">
              <a:latin typeface="Helvetica Neue Light"/>
              <a:ea typeface="Helvetica Neue Light"/>
              <a:cs typeface="Helvetica Neue Light"/>
              <a:sym typeface="Helvetica Neue Light"/>
            </a:endParaRPr>
          </a:p>
          <a:p>
            <a:pPr indent="0" lvl="0" marL="0" marR="0" rtl="0" algn="ctr">
              <a:lnSpc>
                <a:spcPct val="100000"/>
              </a:lnSpc>
              <a:spcBef>
                <a:spcPts val="0"/>
              </a:spcBef>
              <a:spcAft>
                <a:spcPts val="0"/>
              </a:spcAft>
              <a:buSzPts val="2400"/>
              <a:buFont typeface="Helvetica Neue Light"/>
              <a:buNone/>
            </a:pPr>
            <a:r>
              <a:t/>
            </a:r>
            <a:endParaRPr b="0" i="0" sz="2400" u="none" cap="none" strike="noStrike">
              <a:solidFill>
                <a:srgbClr val="000000"/>
              </a:solidFill>
              <a:latin typeface="Helvetica Neue Light"/>
              <a:ea typeface="Helvetica Neue Light"/>
              <a:cs typeface="Helvetica Neue Light"/>
              <a:sym typeface="Helvetica Neue Light"/>
            </a:endParaRPr>
          </a:p>
        </p:txBody>
      </p:sp>
      <p:sp>
        <p:nvSpPr>
          <p:cNvPr id="687" name="Google Shape;687;p38"/>
          <p:cNvSpPr txBox="1"/>
          <p:nvPr/>
        </p:nvSpPr>
        <p:spPr>
          <a:xfrm>
            <a:off x="5274910" y="2312272"/>
            <a:ext cx="3104400" cy="4231800"/>
          </a:xfrm>
          <a:prstGeom prst="rect">
            <a:avLst/>
          </a:prstGeom>
          <a:no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Clr>
                <a:schemeClr val="dk1"/>
              </a:buClr>
              <a:buSzPts val="1600"/>
              <a:buFont typeface="Arial"/>
              <a:buNone/>
            </a:pPr>
            <a:r>
              <a:rPr b="1" i="0" lang="pt-PT" sz="1600" u="none" cap="none" strike="noStrike">
                <a:solidFill>
                  <a:schemeClr val="dk1"/>
                </a:solidFill>
                <a:latin typeface="Arial"/>
                <a:ea typeface="Arial"/>
                <a:cs typeface="Arial"/>
                <a:sym typeface="Arial"/>
              </a:rPr>
              <a:t>Apache Hive </a:t>
            </a:r>
            <a:r>
              <a:rPr b="0" i="0" lang="pt-PT" sz="1600" u="none" cap="none" strike="noStrike">
                <a:solidFill>
                  <a:schemeClr val="dk1"/>
                </a:solidFill>
                <a:latin typeface="Arial"/>
                <a:ea typeface="Arial"/>
                <a:cs typeface="Arial"/>
                <a:sym typeface="Arial"/>
              </a:rPr>
              <a:t>é uma ferramenta poderosa que torna mais fácil para usuários que conhecem SQL realizar consultas e análises em grandes conjuntos de dados armazenados no Hadoop. Com seu suporte a HiveQL, partições, bucketing e integração com vários motores de execução, Hive oferece uma solução robusta e escalável para data warehousing e análise de big data.</a:t>
            </a:r>
            <a:endParaRPr/>
          </a:p>
          <a:p>
            <a:pPr indent="-184150" lvl="0" marL="285750" marR="0" rtl="0" algn="l">
              <a:spcBef>
                <a:spcPts val="0"/>
              </a:spcBef>
              <a:spcAft>
                <a:spcPts val="0"/>
              </a:spcAft>
              <a:buSzPts val="1600"/>
              <a:buFont typeface="Noto Sans Symbols"/>
              <a:buNone/>
            </a:pPr>
            <a:r>
              <a:t/>
            </a:r>
            <a:endParaRPr b="1" i="0" sz="1600" u="none" cap="none" strike="noStrike">
              <a:solidFill>
                <a:schemeClr val="dk1"/>
              </a:solidFill>
              <a:latin typeface="Arial"/>
              <a:ea typeface="Arial"/>
              <a:cs typeface="Arial"/>
              <a:sym typeface="Arial"/>
            </a:endParaRPr>
          </a:p>
          <a:p>
            <a:pPr indent="0" lvl="0" marL="0" marR="0" rtl="0" algn="l">
              <a:spcBef>
                <a:spcPts val="0"/>
              </a:spcBef>
              <a:spcAft>
                <a:spcPts val="0"/>
              </a:spcAft>
              <a:buNone/>
            </a:pPr>
            <a:r>
              <a:t/>
            </a:r>
            <a:endParaRPr b="1" i="0" sz="300" u="none" cap="none" strike="noStrike">
              <a:solidFill>
                <a:schemeClr val="dk1"/>
              </a:solidFill>
              <a:latin typeface="Arial"/>
              <a:ea typeface="Arial"/>
              <a:cs typeface="Arial"/>
              <a:sym typeface="Arial"/>
            </a:endParaRPr>
          </a:p>
          <a:p>
            <a:pPr indent="-209550" lvl="0" marL="285750" marR="0" rtl="0" algn="l">
              <a:lnSpc>
                <a:spcPct val="100000"/>
              </a:lnSpc>
              <a:spcBef>
                <a:spcPts val="0"/>
              </a:spcBef>
              <a:spcAft>
                <a:spcPts val="0"/>
              </a:spcAft>
              <a:buSzPts val="1200"/>
              <a:buFont typeface="Noto Sans Symbols"/>
              <a:buNone/>
            </a:pPr>
            <a:r>
              <a:t/>
            </a:r>
            <a:endParaRPr b="1" i="0" sz="1200" u="none" cap="none" strike="noStrike">
              <a:solidFill>
                <a:schemeClr val="dk1"/>
              </a:solidFill>
              <a:latin typeface="Arial"/>
              <a:ea typeface="Arial"/>
              <a:cs typeface="Arial"/>
              <a:sym typeface="Arial"/>
            </a:endParaRPr>
          </a:p>
          <a:p>
            <a:pPr indent="0" lvl="0" marL="360000" marR="0" rtl="0" algn="l">
              <a:spcBef>
                <a:spcPts val="1200"/>
              </a:spcBef>
              <a:spcAft>
                <a:spcPts val="0"/>
              </a:spcAft>
              <a:buNone/>
            </a:pPr>
            <a:r>
              <a:t/>
            </a:r>
            <a:endParaRPr i="0" sz="1800" u="none" cap="none">
              <a:solidFill>
                <a:srgbClr val="000000"/>
              </a:solidFill>
              <a:latin typeface="Helvetica Neue Light"/>
              <a:ea typeface="Helvetica Neue Light"/>
              <a:cs typeface="Helvetica Neue Light"/>
              <a:sym typeface="Helvetica Neue Light"/>
            </a:endParaRPr>
          </a:p>
          <a:p>
            <a:pPr indent="0" lvl="0" marL="0" marR="0" rtl="0" algn="ctr">
              <a:lnSpc>
                <a:spcPct val="100000"/>
              </a:lnSpc>
              <a:spcBef>
                <a:spcPts val="0"/>
              </a:spcBef>
              <a:spcAft>
                <a:spcPts val="0"/>
              </a:spcAft>
              <a:buSzPts val="2400"/>
              <a:buFont typeface="Helvetica Neue Light"/>
              <a:buNone/>
            </a:pPr>
            <a:r>
              <a:t/>
            </a:r>
            <a:endParaRPr b="0" i="0" sz="2400" u="none" cap="none" strike="noStrike">
              <a:solidFill>
                <a:srgbClr val="000000"/>
              </a:solidFill>
              <a:latin typeface="Helvetica Neue Light"/>
              <a:ea typeface="Helvetica Neue Light"/>
              <a:cs typeface="Helvetica Neue Light"/>
              <a:sym typeface="Helvetica Neue Light"/>
            </a:endParaRPr>
          </a:p>
        </p:txBody>
      </p:sp>
      <p:sp>
        <p:nvSpPr>
          <p:cNvPr id="688" name="Google Shape;688;p38"/>
          <p:cNvSpPr/>
          <p:nvPr/>
        </p:nvSpPr>
        <p:spPr>
          <a:xfrm>
            <a:off x="197782" y="6523821"/>
            <a:ext cx="1420260" cy="241411"/>
          </a:xfrm>
          <a:prstGeom prst="rect">
            <a:avLst/>
          </a:prstGeom>
          <a:noFill/>
          <a:ln>
            <a:noFill/>
          </a:ln>
        </p:spPr>
        <p:txBody>
          <a:bodyPr anchorCtr="0" anchor="ctr" bIns="35700" lIns="35700" spcFirstLastPara="1" rIns="35700" wrap="square" tIns="35700">
            <a:spAutoFit/>
          </a:bodyPr>
          <a:lstStyle/>
          <a:p>
            <a:pPr indent="0" lvl="0" marL="0" marR="0" rtl="0" algn="l">
              <a:spcBef>
                <a:spcPts val="0"/>
              </a:spcBef>
              <a:spcAft>
                <a:spcPts val="0"/>
              </a:spcAft>
              <a:buNone/>
            </a:pPr>
            <a:r>
              <a:rPr b="1" lang="pt-PT" sz="1100">
                <a:latin typeface="Helvetica Neue"/>
                <a:ea typeface="Helvetica Neue"/>
                <a:cs typeface="Helvetica Neue"/>
                <a:sym typeface="Helvetica Neue"/>
              </a:rPr>
              <a:t>Davi Almeida</a:t>
            </a:r>
            <a:r>
              <a:rPr b="1" lang="pt-PT" sz="1100">
                <a:solidFill>
                  <a:srgbClr val="FFE100"/>
                </a:solidFill>
                <a:latin typeface="Helvetica Neue"/>
                <a:ea typeface="Helvetica Neue"/>
                <a:cs typeface="Helvetica Neue"/>
                <a:sym typeface="Helvetica Neue"/>
              </a:rPr>
              <a:t>⎯ </a:t>
            </a:r>
            <a:r>
              <a:rPr b="1" lang="pt-PT" sz="1100">
                <a:latin typeface="Helvetica Neue"/>
                <a:ea typeface="Helvetica Neue"/>
                <a:cs typeface="Helvetica Neue"/>
                <a:sym typeface="Helvetica Neue"/>
              </a:rPr>
              <a:t> </a:t>
            </a:r>
            <a:r>
              <a:rPr lang="pt-PT" sz="1100">
                <a:latin typeface="Helvetica Neue Light"/>
                <a:ea typeface="Helvetica Neue Light"/>
                <a:cs typeface="Helvetica Neue Light"/>
                <a:sym typeface="Helvetica Neue Light"/>
              </a:rPr>
              <a:t>2025</a:t>
            </a:r>
            <a:endParaRPr sz="1100">
              <a:latin typeface="Helvetica Neue Light"/>
              <a:ea typeface="Helvetica Neue Light"/>
              <a:cs typeface="Helvetica Neue Light"/>
              <a:sym typeface="Helvetica Neue Light"/>
            </a:endParaRPr>
          </a:p>
        </p:txBody>
      </p:sp>
      <p:sp>
        <p:nvSpPr>
          <p:cNvPr id="689" name="Google Shape;689;p38"/>
          <p:cNvSpPr/>
          <p:nvPr/>
        </p:nvSpPr>
        <p:spPr>
          <a:xfrm>
            <a:off x="7669550" y="6526250"/>
            <a:ext cx="1304100" cy="236700"/>
          </a:xfrm>
          <a:prstGeom prst="rect">
            <a:avLst/>
          </a:prstGeom>
          <a:noFill/>
          <a:ln>
            <a:noFill/>
          </a:ln>
        </p:spPr>
        <p:txBody>
          <a:bodyPr anchorCtr="0" anchor="ctr" bIns="35700" lIns="35700" spcFirstLastPara="1" rIns="35700" wrap="square" tIns="35700">
            <a:noAutofit/>
          </a:bodyPr>
          <a:lstStyle/>
          <a:p>
            <a:pPr indent="0" lvl="0" marL="0" marR="0" rtl="0" algn="l">
              <a:spcBef>
                <a:spcPts val="0"/>
              </a:spcBef>
              <a:spcAft>
                <a:spcPts val="0"/>
              </a:spcAft>
              <a:buNone/>
            </a:pPr>
            <a:r>
              <a:rPr b="1" i="0" lang="pt-PT" sz="1100" u="none" cap="none" strike="noStrike">
                <a:latin typeface="Helvetica Neue"/>
                <a:ea typeface="Helvetica Neue"/>
                <a:cs typeface="Helvetica Neue"/>
                <a:sym typeface="Helvetica Neue"/>
              </a:rPr>
              <a:t>www.edit.com.pt</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3" name="Shape 693"/>
        <p:cNvGrpSpPr/>
        <p:nvPr/>
      </p:nvGrpSpPr>
      <p:grpSpPr>
        <a:xfrm>
          <a:off x="0" y="0"/>
          <a:ext cx="0" cy="0"/>
          <a:chOff x="0" y="0"/>
          <a:chExt cx="0" cy="0"/>
        </a:xfrm>
      </p:grpSpPr>
      <p:pic>
        <p:nvPicPr>
          <p:cNvPr id="694" name="Google Shape;694;p39"/>
          <p:cNvPicPr preferRelativeResize="0"/>
          <p:nvPr/>
        </p:nvPicPr>
        <p:blipFill rotWithShape="1">
          <a:blip r:embed="rId3">
            <a:alphaModFix/>
          </a:blip>
          <a:srcRect b="0" l="0" r="0" t="0"/>
          <a:stretch/>
        </p:blipFill>
        <p:spPr>
          <a:xfrm>
            <a:off x="191379" y="155190"/>
            <a:ext cx="848428" cy="450479"/>
          </a:xfrm>
          <a:prstGeom prst="rect">
            <a:avLst/>
          </a:prstGeom>
          <a:noFill/>
          <a:ln>
            <a:noFill/>
          </a:ln>
        </p:spPr>
      </p:pic>
      <p:cxnSp>
        <p:nvCxnSpPr>
          <p:cNvPr id="695" name="Google Shape;695;p39"/>
          <p:cNvCxnSpPr/>
          <p:nvPr/>
        </p:nvCxnSpPr>
        <p:spPr>
          <a:xfrm flipH="1" rot="10800000">
            <a:off x="730166" y="599325"/>
            <a:ext cx="8191208" cy="1"/>
          </a:xfrm>
          <a:prstGeom prst="straightConnector1">
            <a:avLst/>
          </a:prstGeom>
          <a:noFill/>
          <a:ln>
            <a:noFill/>
          </a:ln>
        </p:spPr>
      </p:cxnSp>
      <p:sp>
        <p:nvSpPr>
          <p:cNvPr id="696" name="Google Shape;696;p39"/>
          <p:cNvSpPr/>
          <p:nvPr/>
        </p:nvSpPr>
        <p:spPr>
          <a:xfrm>
            <a:off x="6514726" y="114582"/>
            <a:ext cx="2423739" cy="410688"/>
          </a:xfrm>
          <a:prstGeom prst="rect">
            <a:avLst/>
          </a:prstGeom>
          <a:noFill/>
          <a:ln>
            <a:noFill/>
          </a:ln>
        </p:spPr>
        <p:txBody>
          <a:bodyPr anchorCtr="0" anchor="ctr" bIns="35700" lIns="35700" spcFirstLastPara="1" rIns="35700" wrap="square" tIns="35700">
            <a:spAutoFit/>
          </a:bodyPr>
          <a:lstStyle/>
          <a:p>
            <a:pPr indent="0" lvl="0" marL="0" marR="0" rtl="0" algn="r">
              <a:spcBef>
                <a:spcPts val="0"/>
              </a:spcBef>
              <a:spcAft>
                <a:spcPts val="0"/>
              </a:spcAft>
              <a:buNone/>
            </a:pPr>
            <a:r>
              <a:rPr b="1" lang="pt-PT" sz="1100">
                <a:latin typeface="Helvetica Neue"/>
                <a:ea typeface="Helvetica Neue"/>
                <a:cs typeface="Helvetica Neue"/>
                <a:sym typeface="Helvetica Neue"/>
              </a:rPr>
              <a:t>Data Science &amp; Business Analytics</a:t>
            </a:r>
            <a:endParaRPr/>
          </a:p>
          <a:p>
            <a:pPr indent="0" lvl="0" marL="0" marR="0" rtl="0" algn="r">
              <a:spcBef>
                <a:spcPts val="0"/>
              </a:spcBef>
              <a:spcAft>
                <a:spcPts val="0"/>
              </a:spcAft>
              <a:buNone/>
            </a:pPr>
            <a:r>
              <a:rPr lang="pt-PT" sz="1100">
                <a:solidFill>
                  <a:srgbClr val="FFE100"/>
                </a:solidFill>
                <a:latin typeface="Helvetica Neue Light"/>
                <a:ea typeface="Helvetica Neue Light"/>
                <a:cs typeface="Helvetica Neue Light"/>
                <a:sym typeface="Helvetica Neue Light"/>
              </a:rPr>
              <a:t>⎯ </a:t>
            </a:r>
            <a:r>
              <a:rPr lang="pt-PT" sz="1100">
                <a:latin typeface="Helvetica Neue Light"/>
                <a:ea typeface="Helvetica Neue Light"/>
                <a:cs typeface="Helvetica Neue Light"/>
                <a:sym typeface="Helvetica Neue Light"/>
              </a:rPr>
              <a:t>Big Data Analytics</a:t>
            </a:r>
            <a:endParaRPr sz="1100">
              <a:latin typeface="Helvetica Neue Light"/>
              <a:ea typeface="Helvetica Neue Light"/>
              <a:cs typeface="Helvetica Neue Light"/>
              <a:sym typeface="Helvetica Neue Light"/>
            </a:endParaRPr>
          </a:p>
        </p:txBody>
      </p:sp>
      <p:cxnSp>
        <p:nvCxnSpPr>
          <p:cNvPr id="697" name="Google Shape;697;p39"/>
          <p:cNvCxnSpPr/>
          <p:nvPr/>
        </p:nvCxnSpPr>
        <p:spPr>
          <a:xfrm flipH="1" rot="10800000">
            <a:off x="231284" y="6422275"/>
            <a:ext cx="8690090" cy="1"/>
          </a:xfrm>
          <a:prstGeom prst="straightConnector1">
            <a:avLst/>
          </a:prstGeom>
          <a:noFill/>
          <a:ln>
            <a:noFill/>
          </a:ln>
        </p:spPr>
      </p:cxnSp>
      <p:sp>
        <p:nvSpPr>
          <p:cNvPr id="698" name="Google Shape;698;p39"/>
          <p:cNvSpPr txBox="1"/>
          <p:nvPr>
            <p:ph type="title"/>
          </p:nvPr>
        </p:nvSpPr>
        <p:spPr>
          <a:xfrm>
            <a:off x="44721" y="1043461"/>
            <a:ext cx="3394304" cy="865357"/>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SzPts val="2800"/>
              <a:buFont typeface="Helvetica Neue Light"/>
              <a:buNone/>
            </a:pPr>
            <a:br>
              <a:rPr lang="pt-PT" sz="2800"/>
            </a:br>
            <a:endParaRPr b="1" sz="2800"/>
          </a:p>
        </p:txBody>
      </p:sp>
      <p:sp>
        <p:nvSpPr>
          <p:cNvPr id="699" name="Google Shape;699;p39"/>
          <p:cNvSpPr/>
          <p:nvPr/>
        </p:nvSpPr>
        <p:spPr>
          <a:xfrm>
            <a:off x="0" y="101318"/>
            <a:ext cx="65" cy="254564"/>
          </a:xfrm>
          <a:prstGeom prst="rect">
            <a:avLst/>
          </a:prstGeom>
          <a:solidFill>
            <a:srgbClr val="F8F9FA"/>
          </a:solid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SzPts val="1800"/>
              <a:buFont typeface="Helvetica Neue Light"/>
              <a:buNone/>
            </a:pPr>
            <a:r>
              <a:t/>
            </a:r>
            <a:endParaRPr b="0" i="0" sz="1800" u="none" cap="none" strike="noStrike">
              <a:solidFill>
                <a:schemeClr val="dk1"/>
              </a:solidFill>
              <a:latin typeface="Arial"/>
              <a:ea typeface="Arial"/>
              <a:cs typeface="Arial"/>
              <a:sym typeface="Arial"/>
            </a:endParaRPr>
          </a:p>
        </p:txBody>
      </p:sp>
      <p:sp>
        <p:nvSpPr>
          <p:cNvPr id="700" name="Google Shape;700;p39"/>
          <p:cNvSpPr txBox="1"/>
          <p:nvPr/>
        </p:nvSpPr>
        <p:spPr>
          <a:xfrm>
            <a:off x="400594" y="6043513"/>
            <a:ext cx="5826034"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pt-PT" sz="1200" u="sng">
                <a:solidFill>
                  <a:schemeClr val="hlink"/>
                </a:solidFill>
                <a:latin typeface="Helvetica Neue Light"/>
                <a:ea typeface="Helvetica Neue Light"/>
                <a:cs typeface="Helvetica Neue Light"/>
                <a:sym typeface="Helvetica Neue Light"/>
                <a:hlinkClick r:id="rId4"/>
              </a:rPr>
              <a:t>https://analyticsbr.com.br/hadoop-para-leigos/</a:t>
            </a:r>
            <a:endParaRPr sz="1200">
              <a:latin typeface="Helvetica Neue Light"/>
              <a:ea typeface="Helvetica Neue Light"/>
              <a:cs typeface="Helvetica Neue Light"/>
              <a:sym typeface="Helvetica Neue Light"/>
            </a:endParaRPr>
          </a:p>
        </p:txBody>
      </p:sp>
      <p:pic>
        <p:nvPicPr>
          <p:cNvPr id="701" name="Google Shape;701;p39"/>
          <p:cNvPicPr preferRelativeResize="0"/>
          <p:nvPr/>
        </p:nvPicPr>
        <p:blipFill rotWithShape="1">
          <a:blip r:embed="rId5">
            <a:alphaModFix/>
          </a:blip>
          <a:srcRect b="0" l="0" r="0" t="0"/>
          <a:stretch/>
        </p:blipFill>
        <p:spPr>
          <a:xfrm>
            <a:off x="492922" y="890370"/>
            <a:ext cx="2051155" cy="1066855"/>
          </a:xfrm>
          <a:prstGeom prst="rect">
            <a:avLst/>
          </a:prstGeom>
          <a:noFill/>
          <a:ln>
            <a:noFill/>
          </a:ln>
        </p:spPr>
      </p:pic>
      <p:sp>
        <p:nvSpPr>
          <p:cNvPr id="702" name="Google Shape;702;p39"/>
          <p:cNvSpPr txBox="1"/>
          <p:nvPr/>
        </p:nvSpPr>
        <p:spPr>
          <a:xfrm>
            <a:off x="332959" y="1224629"/>
            <a:ext cx="8345996" cy="503019"/>
          </a:xfrm>
          <a:prstGeom prst="rect">
            <a:avLst/>
          </a:prstGeom>
          <a:no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t/>
            </a:r>
            <a:endParaRPr sz="4400">
              <a:latin typeface="Helvetica Neue Light"/>
              <a:ea typeface="Helvetica Neue Light"/>
              <a:cs typeface="Helvetica Neue Light"/>
              <a:sym typeface="Helvetica Neue Light"/>
            </a:endParaRPr>
          </a:p>
        </p:txBody>
      </p:sp>
      <p:sp>
        <p:nvSpPr>
          <p:cNvPr id="703" name="Google Shape;703;p39"/>
          <p:cNvSpPr txBox="1"/>
          <p:nvPr/>
        </p:nvSpPr>
        <p:spPr>
          <a:xfrm>
            <a:off x="615593" y="598469"/>
            <a:ext cx="4201002" cy="1615827"/>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t/>
            </a:r>
            <a:endParaRPr b="1" i="0" sz="300" u="none" cap="none" strike="noStrike">
              <a:solidFill>
                <a:schemeClr val="dk1"/>
              </a:solidFill>
              <a:latin typeface="Arial"/>
              <a:ea typeface="Arial"/>
              <a:cs typeface="Arial"/>
              <a:sym typeface="Arial"/>
            </a:endParaRPr>
          </a:p>
          <a:p>
            <a:pPr indent="-107950" lvl="0" marL="285750" marR="0" rtl="0" algn="l">
              <a:lnSpc>
                <a:spcPct val="100000"/>
              </a:lnSpc>
              <a:spcBef>
                <a:spcPts val="0"/>
              </a:spcBef>
              <a:spcAft>
                <a:spcPts val="0"/>
              </a:spcAft>
              <a:buSzPts val="2800"/>
              <a:buFont typeface="Noto Sans Symbols"/>
              <a:buNone/>
            </a:pPr>
            <a:r>
              <a:t/>
            </a:r>
            <a:endParaRPr i="0" sz="2800" u="none" cap="none" strike="noStrike">
              <a:solidFill>
                <a:schemeClr val="dk1"/>
              </a:solidFill>
              <a:latin typeface="Helvetica Neue Light"/>
              <a:ea typeface="Helvetica Neue Light"/>
              <a:cs typeface="Helvetica Neue Light"/>
              <a:sym typeface="Helvetica Neue Light"/>
            </a:endParaRPr>
          </a:p>
          <a:p>
            <a:pPr indent="0" lvl="0" marL="360000" marR="0" rtl="0" algn="l">
              <a:spcBef>
                <a:spcPts val="1200"/>
              </a:spcBef>
              <a:spcAft>
                <a:spcPts val="0"/>
              </a:spcAft>
              <a:buNone/>
            </a:pPr>
            <a:r>
              <a:t/>
            </a:r>
            <a:endParaRPr i="0" sz="4000" u="none" cap="none">
              <a:solidFill>
                <a:srgbClr val="000000"/>
              </a:solidFill>
              <a:latin typeface="Helvetica Neue Light"/>
              <a:ea typeface="Helvetica Neue Light"/>
              <a:cs typeface="Helvetica Neue Light"/>
              <a:sym typeface="Helvetica Neue Light"/>
            </a:endParaRPr>
          </a:p>
          <a:p>
            <a:pPr indent="0" lvl="0" marL="0" marR="0" rtl="0" algn="ctr">
              <a:lnSpc>
                <a:spcPct val="100000"/>
              </a:lnSpc>
              <a:spcBef>
                <a:spcPts val="0"/>
              </a:spcBef>
              <a:spcAft>
                <a:spcPts val="0"/>
              </a:spcAft>
              <a:buSzPts val="2400"/>
              <a:buFont typeface="Helvetica Neue Light"/>
              <a:buNone/>
            </a:pPr>
            <a:r>
              <a:t/>
            </a:r>
            <a:endParaRPr b="0" i="0" sz="2400" u="none" cap="none" strike="noStrike">
              <a:solidFill>
                <a:srgbClr val="000000"/>
              </a:solidFill>
              <a:latin typeface="Helvetica Neue Light"/>
              <a:ea typeface="Helvetica Neue Light"/>
              <a:cs typeface="Helvetica Neue Light"/>
              <a:sym typeface="Helvetica Neue Light"/>
            </a:endParaRPr>
          </a:p>
        </p:txBody>
      </p:sp>
      <p:sp>
        <p:nvSpPr>
          <p:cNvPr id="704" name="Google Shape;704;p39"/>
          <p:cNvSpPr txBox="1"/>
          <p:nvPr/>
        </p:nvSpPr>
        <p:spPr>
          <a:xfrm>
            <a:off x="798004" y="1326174"/>
            <a:ext cx="8345996" cy="503019"/>
          </a:xfrm>
          <a:prstGeom prst="rect">
            <a:avLst/>
          </a:prstGeom>
          <a:no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lang="pt-PT" sz="5600">
                <a:latin typeface="Helvetica Neue Light"/>
                <a:ea typeface="Helvetica Neue Light"/>
                <a:cs typeface="Helvetica Neue Light"/>
                <a:sym typeface="Helvetica Neue Light"/>
              </a:rPr>
              <a:t>Ecossistema</a:t>
            </a:r>
            <a:endParaRPr/>
          </a:p>
        </p:txBody>
      </p:sp>
      <p:pic>
        <p:nvPicPr>
          <p:cNvPr descr="hadoop" id="705" name="Google Shape;705;p39"/>
          <p:cNvPicPr preferRelativeResize="0"/>
          <p:nvPr/>
        </p:nvPicPr>
        <p:blipFill rotWithShape="1">
          <a:blip r:embed="rId6">
            <a:alphaModFix/>
          </a:blip>
          <a:srcRect b="0" l="0" r="0" t="0"/>
          <a:stretch/>
        </p:blipFill>
        <p:spPr>
          <a:xfrm>
            <a:off x="239710" y="2404571"/>
            <a:ext cx="4266247" cy="3420406"/>
          </a:xfrm>
          <a:prstGeom prst="rect">
            <a:avLst/>
          </a:prstGeom>
          <a:noFill/>
          <a:ln>
            <a:noFill/>
          </a:ln>
        </p:spPr>
      </p:pic>
      <p:cxnSp>
        <p:nvCxnSpPr>
          <p:cNvPr id="706" name="Google Shape;706;p39"/>
          <p:cNvCxnSpPr/>
          <p:nvPr/>
        </p:nvCxnSpPr>
        <p:spPr>
          <a:xfrm>
            <a:off x="2473393" y="4293326"/>
            <a:ext cx="2586287" cy="0"/>
          </a:xfrm>
          <a:prstGeom prst="straightConnector1">
            <a:avLst/>
          </a:prstGeom>
          <a:noFill/>
          <a:ln cap="flat" cmpd="sng" w="28575">
            <a:solidFill>
              <a:srgbClr val="FF0000"/>
            </a:solidFill>
            <a:prstDash val="dash"/>
            <a:miter lim="400000"/>
            <a:headEnd len="sm" w="sm" type="none"/>
            <a:tailEnd len="med" w="med" type="triangle"/>
          </a:ln>
        </p:spPr>
      </p:cxnSp>
      <p:sp>
        <p:nvSpPr>
          <p:cNvPr id="707" name="Google Shape;707;p39"/>
          <p:cNvSpPr txBox="1"/>
          <p:nvPr/>
        </p:nvSpPr>
        <p:spPr>
          <a:xfrm>
            <a:off x="5153911" y="2887068"/>
            <a:ext cx="3431387" cy="538609"/>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t/>
            </a:r>
            <a:endParaRPr sz="1100">
              <a:latin typeface="Helvetica Neue Light"/>
              <a:ea typeface="Helvetica Neue Light"/>
              <a:cs typeface="Helvetica Neue Light"/>
              <a:sym typeface="Helvetica Neue Light"/>
            </a:endParaRPr>
          </a:p>
          <a:p>
            <a:pPr indent="0" lvl="0" marL="0" marR="0" rtl="0" algn="ctr">
              <a:lnSpc>
                <a:spcPct val="100000"/>
              </a:lnSpc>
              <a:spcBef>
                <a:spcPts val="0"/>
              </a:spcBef>
              <a:spcAft>
                <a:spcPts val="0"/>
              </a:spcAft>
              <a:buSzPts val="2400"/>
              <a:buFont typeface="Helvetica Neue Light"/>
              <a:buNone/>
            </a:pPr>
            <a:r>
              <a:t/>
            </a:r>
            <a:endParaRPr b="0" i="0" sz="2400" u="none" cap="none" strike="noStrike">
              <a:solidFill>
                <a:srgbClr val="000000"/>
              </a:solidFill>
              <a:latin typeface="Helvetica Neue Light"/>
              <a:ea typeface="Helvetica Neue Light"/>
              <a:cs typeface="Helvetica Neue Light"/>
              <a:sym typeface="Helvetica Neue Light"/>
            </a:endParaRPr>
          </a:p>
        </p:txBody>
      </p:sp>
      <p:sp>
        <p:nvSpPr>
          <p:cNvPr id="708" name="Google Shape;708;p39"/>
          <p:cNvSpPr txBox="1"/>
          <p:nvPr/>
        </p:nvSpPr>
        <p:spPr>
          <a:xfrm>
            <a:off x="5317449" y="2938711"/>
            <a:ext cx="3104309" cy="3000821"/>
          </a:xfrm>
          <a:prstGeom prst="rect">
            <a:avLst/>
          </a:prstGeom>
          <a:no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Clr>
                <a:schemeClr val="dk1"/>
              </a:buClr>
              <a:buSzPts val="1600"/>
              <a:buFont typeface="Arial"/>
              <a:buNone/>
            </a:pPr>
            <a:r>
              <a:rPr b="1" i="0" lang="pt-PT" sz="1600" u="none" cap="none" strike="noStrike">
                <a:solidFill>
                  <a:schemeClr val="dk1"/>
                </a:solidFill>
                <a:latin typeface="Arial"/>
                <a:ea typeface="Arial"/>
                <a:cs typeface="Arial"/>
                <a:sym typeface="Arial"/>
              </a:rPr>
              <a:t>YARN </a:t>
            </a:r>
            <a:r>
              <a:rPr i="0" lang="pt-PT" sz="1600" u="none" cap="none" strike="noStrike">
                <a:solidFill>
                  <a:schemeClr val="dk1"/>
                </a:solidFill>
                <a:latin typeface="Arial"/>
                <a:ea typeface="Arial"/>
                <a:cs typeface="Arial"/>
                <a:sym typeface="Arial"/>
              </a:rPr>
              <a:t>é um componente crucial do Hadoop que transforma a capacidade do cluster de processamento de dados, permitindo uma gestão eficiente e flexível dos recursos e a execução de múltiplas aplicações de big data simultaneamente.</a:t>
            </a:r>
            <a:endParaRPr i="0" sz="1600" u="none" cap="none" strike="noStrike">
              <a:solidFill>
                <a:schemeClr val="dk1"/>
              </a:solidFill>
              <a:latin typeface="Arial"/>
              <a:ea typeface="Arial"/>
              <a:cs typeface="Arial"/>
              <a:sym typeface="Arial"/>
            </a:endParaRPr>
          </a:p>
          <a:p>
            <a:pPr indent="0" lvl="0" marL="0" marR="0" rtl="0" algn="l">
              <a:spcBef>
                <a:spcPts val="0"/>
              </a:spcBef>
              <a:spcAft>
                <a:spcPts val="0"/>
              </a:spcAft>
              <a:buNone/>
            </a:pPr>
            <a:r>
              <a:t/>
            </a:r>
            <a:endParaRPr b="1" i="0" sz="300" u="none" cap="none" strike="noStrike">
              <a:solidFill>
                <a:schemeClr val="dk1"/>
              </a:solidFill>
              <a:latin typeface="Arial"/>
              <a:ea typeface="Arial"/>
              <a:cs typeface="Arial"/>
              <a:sym typeface="Arial"/>
            </a:endParaRPr>
          </a:p>
          <a:p>
            <a:pPr indent="-209550" lvl="0" marL="285750" marR="0" rtl="0" algn="l">
              <a:lnSpc>
                <a:spcPct val="100000"/>
              </a:lnSpc>
              <a:spcBef>
                <a:spcPts val="0"/>
              </a:spcBef>
              <a:spcAft>
                <a:spcPts val="0"/>
              </a:spcAft>
              <a:buSzPts val="1200"/>
              <a:buFont typeface="Noto Sans Symbols"/>
              <a:buNone/>
            </a:pPr>
            <a:r>
              <a:t/>
            </a:r>
            <a:endParaRPr b="1" i="0" sz="1200" u="none" cap="none" strike="noStrike">
              <a:solidFill>
                <a:schemeClr val="dk1"/>
              </a:solidFill>
              <a:latin typeface="Arial"/>
              <a:ea typeface="Arial"/>
              <a:cs typeface="Arial"/>
              <a:sym typeface="Arial"/>
            </a:endParaRPr>
          </a:p>
          <a:p>
            <a:pPr indent="0" lvl="0" marL="360000" marR="0" rtl="0" algn="l">
              <a:spcBef>
                <a:spcPts val="1200"/>
              </a:spcBef>
              <a:spcAft>
                <a:spcPts val="0"/>
              </a:spcAft>
              <a:buNone/>
            </a:pPr>
            <a:r>
              <a:t/>
            </a:r>
            <a:endParaRPr i="0" sz="1800" u="none" cap="none">
              <a:solidFill>
                <a:srgbClr val="000000"/>
              </a:solidFill>
              <a:latin typeface="Helvetica Neue Light"/>
              <a:ea typeface="Helvetica Neue Light"/>
              <a:cs typeface="Helvetica Neue Light"/>
              <a:sym typeface="Helvetica Neue Light"/>
            </a:endParaRPr>
          </a:p>
          <a:p>
            <a:pPr indent="0" lvl="0" marL="0" marR="0" rtl="0" algn="ctr">
              <a:lnSpc>
                <a:spcPct val="100000"/>
              </a:lnSpc>
              <a:spcBef>
                <a:spcPts val="0"/>
              </a:spcBef>
              <a:spcAft>
                <a:spcPts val="0"/>
              </a:spcAft>
              <a:buSzPts val="2400"/>
              <a:buFont typeface="Helvetica Neue Light"/>
              <a:buNone/>
            </a:pPr>
            <a:r>
              <a:t/>
            </a:r>
            <a:endParaRPr b="0" i="0" sz="2400" u="none" cap="none" strike="noStrike">
              <a:solidFill>
                <a:srgbClr val="000000"/>
              </a:solidFill>
              <a:latin typeface="Helvetica Neue Light"/>
              <a:ea typeface="Helvetica Neue Light"/>
              <a:cs typeface="Helvetica Neue Light"/>
              <a:sym typeface="Helvetica Neue Light"/>
            </a:endParaRPr>
          </a:p>
        </p:txBody>
      </p:sp>
      <p:sp>
        <p:nvSpPr>
          <p:cNvPr id="709" name="Google Shape;709;p39"/>
          <p:cNvSpPr/>
          <p:nvPr/>
        </p:nvSpPr>
        <p:spPr>
          <a:xfrm>
            <a:off x="197782" y="6523821"/>
            <a:ext cx="1420260" cy="241411"/>
          </a:xfrm>
          <a:prstGeom prst="rect">
            <a:avLst/>
          </a:prstGeom>
          <a:noFill/>
          <a:ln>
            <a:noFill/>
          </a:ln>
        </p:spPr>
        <p:txBody>
          <a:bodyPr anchorCtr="0" anchor="ctr" bIns="35700" lIns="35700" spcFirstLastPara="1" rIns="35700" wrap="square" tIns="35700">
            <a:spAutoFit/>
          </a:bodyPr>
          <a:lstStyle/>
          <a:p>
            <a:pPr indent="0" lvl="0" marL="0" marR="0" rtl="0" algn="l">
              <a:spcBef>
                <a:spcPts val="0"/>
              </a:spcBef>
              <a:spcAft>
                <a:spcPts val="0"/>
              </a:spcAft>
              <a:buNone/>
            </a:pPr>
            <a:r>
              <a:rPr b="1" lang="pt-PT" sz="1100">
                <a:latin typeface="Helvetica Neue"/>
                <a:ea typeface="Helvetica Neue"/>
                <a:cs typeface="Helvetica Neue"/>
                <a:sym typeface="Helvetica Neue"/>
              </a:rPr>
              <a:t>Davi Almeida</a:t>
            </a:r>
            <a:r>
              <a:rPr b="1" lang="pt-PT" sz="1100">
                <a:solidFill>
                  <a:srgbClr val="FFE100"/>
                </a:solidFill>
                <a:latin typeface="Helvetica Neue"/>
                <a:ea typeface="Helvetica Neue"/>
                <a:cs typeface="Helvetica Neue"/>
                <a:sym typeface="Helvetica Neue"/>
              </a:rPr>
              <a:t>⎯ </a:t>
            </a:r>
            <a:r>
              <a:rPr b="1" lang="pt-PT" sz="1100">
                <a:latin typeface="Helvetica Neue"/>
                <a:ea typeface="Helvetica Neue"/>
                <a:cs typeface="Helvetica Neue"/>
                <a:sym typeface="Helvetica Neue"/>
              </a:rPr>
              <a:t> </a:t>
            </a:r>
            <a:r>
              <a:rPr lang="pt-PT" sz="1100">
                <a:latin typeface="Helvetica Neue Light"/>
                <a:ea typeface="Helvetica Neue Light"/>
                <a:cs typeface="Helvetica Neue Light"/>
                <a:sym typeface="Helvetica Neue Light"/>
              </a:rPr>
              <a:t>2025</a:t>
            </a:r>
            <a:endParaRPr sz="1100">
              <a:latin typeface="Helvetica Neue Light"/>
              <a:ea typeface="Helvetica Neue Light"/>
              <a:cs typeface="Helvetica Neue Light"/>
              <a:sym typeface="Helvetica Neue Light"/>
            </a:endParaRPr>
          </a:p>
        </p:txBody>
      </p:sp>
      <p:sp>
        <p:nvSpPr>
          <p:cNvPr id="710" name="Google Shape;710;p39"/>
          <p:cNvSpPr/>
          <p:nvPr/>
        </p:nvSpPr>
        <p:spPr>
          <a:xfrm>
            <a:off x="7669550" y="6526250"/>
            <a:ext cx="1304100" cy="236700"/>
          </a:xfrm>
          <a:prstGeom prst="rect">
            <a:avLst/>
          </a:prstGeom>
          <a:noFill/>
          <a:ln>
            <a:noFill/>
          </a:ln>
        </p:spPr>
        <p:txBody>
          <a:bodyPr anchorCtr="0" anchor="ctr" bIns="35700" lIns="35700" spcFirstLastPara="1" rIns="35700" wrap="square" tIns="35700">
            <a:noAutofit/>
          </a:bodyPr>
          <a:lstStyle/>
          <a:p>
            <a:pPr indent="0" lvl="0" marL="0" marR="0" rtl="0" algn="l">
              <a:spcBef>
                <a:spcPts val="0"/>
              </a:spcBef>
              <a:spcAft>
                <a:spcPts val="0"/>
              </a:spcAft>
              <a:buNone/>
            </a:pPr>
            <a:r>
              <a:rPr b="1" i="0" lang="pt-PT" sz="1100" u="none" cap="none" strike="noStrike">
                <a:latin typeface="Helvetica Neue"/>
                <a:ea typeface="Helvetica Neue"/>
                <a:cs typeface="Helvetica Neue"/>
                <a:sym typeface="Helvetica Neue"/>
              </a:rPr>
              <a:t>www.edit.com.pt</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pic>
        <p:nvPicPr>
          <p:cNvPr id="113" name="Google Shape;113;p4"/>
          <p:cNvPicPr preferRelativeResize="0"/>
          <p:nvPr/>
        </p:nvPicPr>
        <p:blipFill rotWithShape="1">
          <a:blip r:embed="rId3">
            <a:alphaModFix/>
          </a:blip>
          <a:srcRect b="0" l="0" r="0" t="0"/>
          <a:stretch/>
        </p:blipFill>
        <p:spPr>
          <a:xfrm>
            <a:off x="191379" y="155190"/>
            <a:ext cx="848428" cy="450479"/>
          </a:xfrm>
          <a:prstGeom prst="rect">
            <a:avLst/>
          </a:prstGeom>
          <a:noFill/>
          <a:ln>
            <a:noFill/>
          </a:ln>
        </p:spPr>
      </p:pic>
      <p:cxnSp>
        <p:nvCxnSpPr>
          <p:cNvPr id="114" name="Google Shape;114;p4"/>
          <p:cNvCxnSpPr/>
          <p:nvPr/>
        </p:nvCxnSpPr>
        <p:spPr>
          <a:xfrm flipH="1" rot="10800000">
            <a:off x="730166" y="599325"/>
            <a:ext cx="8191208" cy="1"/>
          </a:xfrm>
          <a:prstGeom prst="straightConnector1">
            <a:avLst/>
          </a:prstGeom>
          <a:noFill/>
          <a:ln>
            <a:noFill/>
          </a:ln>
        </p:spPr>
      </p:cxnSp>
      <p:sp>
        <p:nvSpPr>
          <p:cNvPr id="115" name="Google Shape;115;p4"/>
          <p:cNvSpPr/>
          <p:nvPr/>
        </p:nvSpPr>
        <p:spPr>
          <a:xfrm>
            <a:off x="6514726" y="114582"/>
            <a:ext cx="2423739" cy="410688"/>
          </a:xfrm>
          <a:prstGeom prst="rect">
            <a:avLst/>
          </a:prstGeom>
          <a:noFill/>
          <a:ln>
            <a:noFill/>
          </a:ln>
        </p:spPr>
        <p:txBody>
          <a:bodyPr anchorCtr="0" anchor="ctr" bIns="35700" lIns="35700" spcFirstLastPara="1" rIns="35700" wrap="square" tIns="35700">
            <a:spAutoFit/>
          </a:bodyPr>
          <a:lstStyle/>
          <a:p>
            <a:pPr indent="0" lvl="0" marL="0" marR="0" rtl="0" algn="r">
              <a:spcBef>
                <a:spcPts val="0"/>
              </a:spcBef>
              <a:spcAft>
                <a:spcPts val="0"/>
              </a:spcAft>
              <a:buNone/>
            </a:pPr>
            <a:r>
              <a:rPr b="1" lang="pt-PT" sz="1100">
                <a:latin typeface="Helvetica Neue"/>
                <a:ea typeface="Helvetica Neue"/>
                <a:cs typeface="Helvetica Neue"/>
                <a:sym typeface="Helvetica Neue"/>
              </a:rPr>
              <a:t>Data Science &amp; Business Analytics</a:t>
            </a:r>
            <a:endParaRPr/>
          </a:p>
          <a:p>
            <a:pPr indent="0" lvl="0" marL="0" marR="0" rtl="0" algn="r">
              <a:spcBef>
                <a:spcPts val="0"/>
              </a:spcBef>
              <a:spcAft>
                <a:spcPts val="0"/>
              </a:spcAft>
              <a:buNone/>
            </a:pPr>
            <a:r>
              <a:rPr lang="pt-PT" sz="1100">
                <a:solidFill>
                  <a:srgbClr val="FFE100"/>
                </a:solidFill>
                <a:latin typeface="Helvetica Neue Light"/>
                <a:ea typeface="Helvetica Neue Light"/>
                <a:cs typeface="Helvetica Neue Light"/>
                <a:sym typeface="Helvetica Neue Light"/>
              </a:rPr>
              <a:t>⎯ </a:t>
            </a:r>
            <a:r>
              <a:rPr lang="pt-PT" sz="1100">
                <a:latin typeface="Helvetica Neue Light"/>
                <a:ea typeface="Helvetica Neue Light"/>
                <a:cs typeface="Helvetica Neue Light"/>
                <a:sym typeface="Helvetica Neue Light"/>
              </a:rPr>
              <a:t>Big Data Analytics</a:t>
            </a:r>
            <a:endParaRPr sz="1100">
              <a:latin typeface="Helvetica Neue Light"/>
              <a:ea typeface="Helvetica Neue Light"/>
              <a:cs typeface="Helvetica Neue Light"/>
              <a:sym typeface="Helvetica Neue Light"/>
            </a:endParaRPr>
          </a:p>
        </p:txBody>
      </p:sp>
      <p:cxnSp>
        <p:nvCxnSpPr>
          <p:cNvPr id="116" name="Google Shape;116;p4"/>
          <p:cNvCxnSpPr/>
          <p:nvPr/>
        </p:nvCxnSpPr>
        <p:spPr>
          <a:xfrm flipH="1" rot="10800000">
            <a:off x="231284" y="6422275"/>
            <a:ext cx="8690090" cy="1"/>
          </a:xfrm>
          <a:prstGeom prst="straightConnector1">
            <a:avLst/>
          </a:prstGeom>
          <a:noFill/>
          <a:ln>
            <a:noFill/>
          </a:ln>
        </p:spPr>
      </p:cxnSp>
      <p:sp>
        <p:nvSpPr>
          <p:cNvPr id="117" name="Google Shape;117;p4"/>
          <p:cNvSpPr txBox="1"/>
          <p:nvPr>
            <p:ph type="title"/>
          </p:nvPr>
        </p:nvSpPr>
        <p:spPr>
          <a:xfrm>
            <a:off x="892968" y="1151929"/>
            <a:ext cx="7358064" cy="2321720"/>
          </a:xfrm>
          <a:prstGeom prst="rect">
            <a:avLst/>
          </a:prstGeom>
          <a:noFill/>
          <a:ln>
            <a:noFill/>
          </a:ln>
        </p:spPr>
        <p:txBody>
          <a:bodyPr anchorCtr="0" anchor="b" bIns="0" lIns="0" spcFirstLastPara="1" rIns="0" wrap="square" tIns="0">
            <a:normAutofit/>
          </a:bodyPr>
          <a:lstStyle/>
          <a:p>
            <a:pPr indent="0" lvl="0" marL="0" rtl="0" algn="ctr">
              <a:spcBef>
                <a:spcPts val="0"/>
              </a:spcBef>
              <a:spcAft>
                <a:spcPts val="0"/>
              </a:spcAft>
              <a:buNone/>
            </a:pPr>
            <a:r>
              <a:rPr lang="pt-PT"/>
              <a:t>O que é Big Data?</a:t>
            </a:r>
            <a:endParaRPr/>
          </a:p>
        </p:txBody>
      </p:sp>
      <p:sp>
        <p:nvSpPr>
          <p:cNvPr id="118" name="Google Shape;118;p4"/>
          <p:cNvSpPr/>
          <p:nvPr/>
        </p:nvSpPr>
        <p:spPr>
          <a:xfrm>
            <a:off x="197782" y="6523821"/>
            <a:ext cx="1420260" cy="241411"/>
          </a:xfrm>
          <a:prstGeom prst="rect">
            <a:avLst/>
          </a:prstGeom>
          <a:noFill/>
          <a:ln>
            <a:noFill/>
          </a:ln>
        </p:spPr>
        <p:txBody>
          <a:bodyPr anchorCtr="0" anchor="ctr" bIns="35700" lIns="35700" spcFirstLastPara="1" rIns="35700" wrap="square" tIns="35700">
            <a:spAutoFit/>
          </a:bodyPr>
          <a:lstStyle/>
          <a:p>
            <a:pPr indent="0" lvl="0" marL="0" marR="0" rtl="0" algn="l">
              <a:spcBef>
                <a:spcPts val="0"/>
              </a:spcBef>
              <a:spcAft>
                <a:spcPts val="0"/>
              </a:spcAft>
              <a:buNone/>
            </a:pPr>
            <a:r>
              <a:rPr b="1" lang="pt-PT" sz="1100">
                <a:latin typeface="Helvetica Neue"/>
                <a:ea typeface="Helvetica Neue"/>
                <a:cs typeface="Helvetica Neue"/>
                <a:sym typeface="Helvetica Neue"/>
              </a:rPr>
              <a:t>Davi Almeida</a:t>
            </a:r>
            <a:r>
              <a:rPr b="1" lang="pt-PT" sz="1100">
                <a:solidFill>
                  <a:srgbClr val="FFE100"/>
                </a:solidFill>
                <a:latin typeface="Helvetica Neue"/>
                <a:ea typeface="Helvetica Neue"/>
                <a:cs typeface="Helvetica Neue"/>
                <a:sym typeface="Helvetica Neue"/>
              </a:rPr>
              <a:t>⎯ </a:t>
            </a:r>
            <a:r>
              <a:rPr b="1" lang="pt-PT" sz="1100">
                <a:latin typeface="Helvetica Neue"/>
                <a:ea typeface="Helvetica Neue"/>
                <a:cs typeface="Helvetica Neue"/>
                <a:sym typeface="Helvetica Neue"/>
              </a:rPr>
              <a:t> </a:t>
            </a:r>
            <a:r>
              <a:rPr lang="pt-PT" sz="1100">
                <a:latin typeface="Helvetica Neue Light"/>
                <a:ea typeface="Helvetica Neue Light"/>
                <a:cs typeface="Helvetica Neue Light"/>
                <a:sym typeface="Helvetica Neue Light"/>
              </a:rPr>
              <a:t>2025</a:t>
            </a:r>
            <a:endParaRPr sz="1100">
              <a:latin typeface="Helvetica Neue Light"/>
              <a:ea typeface="Helvetica Neue Light"/>
              <a:cs typeface="Helvetica Neue Light"/>
              <a:sym typeface="Helvetica Neue Light"/>
            </a:endParaRPr>
          </a:p>
        </p:txBody>
      </p:sp>
      <p:sp>
        <p:nvSpPr>
          <p:cNvPr id="119" name="Google Shape;119;p4"/>
          <p:cNvSpPr/>
          <p:nvPr/>
        </p:nvSpPr>
        <p:spPr>
          <a:xfrm>
            <a:off x="7669550" y="6526250"/>
            <a:ext cx="1304100" cy="236700"/>
          </a:xfrm>
          <a:prstGeom prst="rect">
            <a:avLst/>
          </a:prstGeom>
          <a:noFill/>
          <a:ln>
            <a:noFill/>
          </a:ln>
        </p:spPr>
        <p:txBody>
          <a:bodyPr anchorCtr="0" anchor="ctr" bIns="35700" lIns="35700" spcFirstLastPara="1" rIns="35700" wrap="square" tIns="35700">
            <a:noAutofit/>
          </a:bodyPr>
          <a:lstStyle/>
          <a:p>
            <a:pPr indent="0" lvl="0" marL="0" marR="0" rtl="0" algn="l">
              <a:spcBef>
                <a:spcPts val="0"/>
              </a:spcBef>
              <a:spcAft>
                <a:spcPts val="0"/>
              </a:spcAft>
              <a:buNone/>
            </a:pPr>
            <a:r>
              <a:rPr b="1" i="0" lang="pt-PT" sz="1100" u="none" cap="none" strike="noStrike">
                <a:latin typeface="Helvetica Neue"/>
                <a:ea typeface="Helvetica Neue"/>
                <a:cs typeface="Helvetica Neue"/>
                <a:sym typeface="Helvetica Neue"/>
              </a:rPr>
              <a:t>www.edit.com.pt</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4" name="Shape 714"/>
        <p:cNvGrpSpPr/>
        <p:nvPr/>
      </p:nvGrpSpPr>
      <p:grpSpPr>
        <a:xfrm>
          <a:off x="0" y="0"/>
          <a:ext cx="0" cy="0"/>
          <a:chOff x="0" y="0"/>
          <a:chExt cx="0" cy="0"/>
        </a:xfrm>
      </p:grpSpPr>
      <p:pic>
        <p:nvPicPr>
          <p:cNvPr id="715" name="Google Shape;715;p40"/>
          <p:cNvPicPr preferRelativeResize="0"/>
          <p:nvPr/>
        </p:nvPicPr>
        <p:blipFill rotWithShape="1">
          <a:blip r:embed="rId3">
            <a:alphaModFix/>
          </a:blip>
          <a:srcRect b="0" l="0" r="0" t="0"/>
          <a:stretch/>
        </p:blipFill>
        <p:spPr>
          <a:xfrm>
            <a:off x="191379" y="155190"/>
            <a:ext cx="848428" cy="450479"/>
          </a:xfrm>
          <a:prstGeom prst="rect">
            <a:avLst/>
          </a:prstGeom>
          <a:noFill/>
          <a:ln>
            <a:noFill/>
          </a:ln>
        </p:spPr>
      </p:pic>
      <p:cxnSp>
        <p:nvCxnSpPr>
          <p:cNvPr id="716" name="Google Shape;716;p40"/>
          <p:cNvCxnSpPr/>
          <p:nvPr/>
        </p:nvCxnSpPr>
        <p:spPr>
          <a:xfrm flipH="1" rot="10800000">
            <a:off x="730166" y="599325"/>
            <a:ext cx="8191208" cy="1"/>
          </a:xfrm>
          <a:prstGeom prst="straightConnector1">
            <a:avLst/>
          </a:prstGeom>
          <a:noFill/>
          <a:ln>
            <a:noFill/>
          </a:ln>
        </p:spPr>
      </p:cxnSp>
      <p:sp>
        <p:nvSpPr>
          <p:cNvPr id="717" name="Google Shape;717;p40"/>
          <p:cNvSpPr/>
          <p:nvPr/>
        </p:nvSpPr>
        <p:spPr>
          <a:xfrm>
            <a:off x="6514726" y="114582"/>
            <a:ext cx="2423739" cy="410688"/>
          </a:xfrm>
          <a:prstGeom prst="rect">
            <a:avLst/>
          </a:prstGeom>
          <a:noFill/>
          <a:ln>
            <a:noFill/>
          </a:ln>
        </p:spPr>
        <p:txBody>
          <a:bodyPr anchorCtr="0" anchor="ctr" bIns="35700" lIns="35700" spcFirstLastPara="1" rIns="35700" wrap="square" tIns="35700">
            <a:spAutoFit/>
          </a:bodyPr>
          <a:lstStyle/>
          <a:p>
            <a:pPr indent="0" lvl="0" marL="0" marR="0" rtl="0" algn="r">
              <a:spcBef>
                <a:spcPts val="0"/>
              </a:spcBef>
              <a:spcAft>
                <a:spcPts val="0"/>
              </a:spcAft>
              <a:buNone/>
            </a:pPr>
            <a:r>
              <a:rPr b="1" lang="pt-PT" sz="1100">
                <a:latin typeface="Helvetica Neue"/>
                <a:ea typeface="Helvetica Neue"/>
                <a:cs typeface="Helvetica Neue"/>
                <a:sym typeface="Helvetica Neue"/>
              </a:rPr>
              <a:t>Data Science &amp; Business Analytics</a:t>
            </a:r>
            <a:endParaRPr/>
          </a:p>
          <a:p>
            <a:pPr indent="0" lvl="0" marL="0" marR="0" rtl="0" algn="r">
              <a:spcBef>
                <a:spcPts val="0"/>
              </a:spcBef>
              <a:spcAft>
                <a:spcPts val="0"/>
              </a:spcAft>
              <a:buNone/>
            </a:pPr>
            <a:r>
              <a:rPr lang="pt-PT" sz="1100">
                <a:solidFill>
                  <a:srgbClr val="FFE100"/>
                </a:solidFill>
                <a:latin typeface="Helvetica Neue Light"/>
                <a:ea typeface="Helvetica Neue Light"/>
                <a:cs typeface="Helvetica Neue Light"/>
                <a:sym typeface="Helvetica Neue Light"/>
              </a:rPr>
              <a:t>⎯ </a:t>
            </a:r>
            <a:r>
              <a:rPr lang="pt-PT" sz="1100">
                <a:latin typeface="Helvetica Neue Light"/>
                <a:ea typeface="Helvetica Neue Light"/>
                <a:cs typeface="Helvetica Neue Light"/>
                <a:sym typeface="Helvetica Neue Light"/>
              </a:rPr>
              <a:t>Big Data Analytics</a:t>
            </a:r>
            <a:endParaRPr sz="1100">
              <a:latin typeface="Helvetica Neue Light"/>
              <a:ea typeface="Helvetica Neue Light"/>
              <a:cs typeface="Helvetica Neue Light"/>
              <a:sym typeface="Helvetica Neue Light"/>
            </a:endParaRPr>
          </a:p>
        </p:txBody>
      </p:sp>
      <p:cxnSp>
        <p:nvCxnSpPr>
          <p:cNvPr id="718" name="Google Shape;718;p40"/>
          <p:cNvCxnSpPr/>
          <p:nvPr/>
        </p:nvCxnSpPr>
        <p:spPr>
          <a:xfrm flipH="1" rot="10800000">
            <a:off x="231284" y="6422275"/>
            <a:ext cx="8690090" cy="1"/>
          </a:xfrm>
          <a:prstGeom prst="straightConnector1">
            <a:avLst/>
          </a:prstGeom>
          <a:noFill/>
          <a:ln>
            <a:noFill/>
          </a:ln>
        </p:spPr>
      </p:cxnSp>
      <p:sp>
        <p:nvSpPr>
          <p:cNvPr id="719" name="Google Shape;719;p40"/>
          <p:cNvSpPr txBox="1"/>
          <p:nvPr>
            <p:ph type="title"/>
          </p:nvPr>
        </p:nvSpPr>
        <p:spPr>
          <a:xfrm>
            <a:off x="44721" y="1043461"/>
            <a:ext cx="3394304" cy="865357"/>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SzPts val="2800"/>
              <a:buFont typeface="Helvetica Neue Light"/>
              <a:buNone/>
            </a:pPr>
            <a:br>
              <a:rPr lang="pt-PT" sz="2800"/>
            </a:br>
            <a:endParaRPr b="1" sz="2800"/>
          </a:p>
        </p:txBody>
      </p:sp>
      <p:sp>
        <p:nvSpPr>
          <p:cNvPr id="720" name="Google Shape;720;p40"/>
          <p:cNvSpPr/>
          <p:nvPr/>
        </p:nvSpPr>
        <p:spPr>
          <a:xfrm>
            <a:off x="0" y="101318"/>
            <a:ext cx="65" cy="254564"/>
          </a:xfrm>
          <a:prstGeom prst="rect">
            <a:avLst/>
          </a:prstGeom>
          <a:solidFill>
            <a:srgbClr val="F8F9FA"/>
          </a:solid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SzPts val="1800"/>
              <a:buFont typeface="Helvetica Neue Light"/>
              <a:buNone/>
            </a:pPr>
            <a:r>
              <a:t/>
            </a:r>
            <a:endParaRPr b="0" i="0" sz="1800" u="none" cap="none" strike="noStrike">
              <a:solidFill>
                <a:schemeClr val="dk1"/>
              </a:solidFill>
              <a:latin typeface="Arial"/>
              <a:ea typeface="Arial"/>
              <a:cs typeface="Arial"/>
              <a:sym typeface="Arial"/>
            </a:endParaRPr>
          </a:p>
        </p:txBody>
      </p:sp>
      <p:sp>
        <p:nvSpPr>
          <p:cNvPr id="721" name="Google Shape;721;p40"/>
          <p:cNvSpPr txBox="1"/>
          <p:nvPr/>
        </p:nvSpPr>
        <p:spPr>
          <a:xfrm>
            <a:off x="400594" y="6043513"/>
            <a:ext cx="5826034"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pt-PT" sz="1200" u="sng">
                <a:solidFill>
                  <a:schemeClr val="hlink"/>
                </a:solidFill>
                <a:latin typeface="Helvetica Neue Light"/>
                <a:ea typeface="Helvetica Neue Light"/>
                <a:cs typeface="Helvetica Neue Light"/>
                <a:sym typeface="Helvetica Neue Light"/>
                <a:hlinkClick r:id="rId4"/>
              </a:rPr>
              <a:t>https://analyticsbr.com.br/hadoop-para-leigos/</a:t>
            </a:r>
            <a:endParaRPr sz="1200">
              <a:latin typeface="Helvetica Neue Light"/>
              <a:ea typeface="Helvetica Neue Light"/>
              <a:cs typeface="Helvetica Neue Light"/>
              <a:sym typeface="Helvetica Neue Light"/>
            </a:endParaRPr>
          </a:p>
        </p:txBody>
      </p:sp>
      <p:pic>
        <p:nvPicPr>
          <p:cNvPr id="722" name="Google Shape;722;p40"/>
          <p:cNvPicPr preferRelativeResize="0"/>
          <p:nvPr/>
        </p:nvPicPr>
        <p:blipFill rotWithShape="1">
          <a:blip r:embed="rId5">
            <a:alphaModFix/>
          </a:blip>
          <a:srcRect b="0" l="0" r="0" t="0"/>
          <a:stretch/>
        </p:blipFill>
        <p:spPr>
          <a:xfrm>
            <a:off x="492922" y="890370"/>
            <a:ext cx="2051155" cy="1066855"/>
          </a:xfrm>
          <a:prstGeom prst="rect">
            <a:avLst/>
          </a:prstGeom>
          <a:noFill/>
          <a:ln>
            <a:noFill/>
          </a:ln>
        </p:spPr>
      </p:pic>
      <p:sp>
        <p:nvSpPr>
          <p:cNvPr id="723" name="Google Shape;723;p40"/>
          <p:cNvSpPr txBox="1"/>
          <p:nvPr/>
        </p:nvSpPr>
        <p:spPr>
          <a:xfrm>
            <a:off x="332959" y="1224629"/>
            <a:ext cx="8345996" cy="503019"/>
          </a:xfrm>
          <a:prstGeom prst="rect">
            <a:avLst/>
          </a:prstGeom>
          <a:no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t/>
            </a:r>
            <a:endParaRPr sz="4400">
              <a:latin typeface="Helvetica Neue Light"/>
              <a:ea typeface="Helvetica Neue Light"/>
              <a:cs typeface="Helvetica Neue Light"/>
              <a:sym typeface="Helvetica Neue Light"/>
            </a:endParaRPr>
          </a:p>
        </p:txBody>
      </p:sp>
      <p:sp>
        <p:nvSpPr>
          <p:cNvPr id="724" name="Google Shape;724;p40"/>
          <p:cNvSpPr txBox="1"/>
          <p:nvPr/>
        </p:nvSpPr>
        <p:spPr>
          <a:xfrm>
            <a:off x="615593" y="598469"/>
            <a:ext cx="4201002" cy="1615827"/>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t/>
            </a:r>
            <a:endParaRPr b="1" i="0" sz="300" u="none" cap="none" strike="noStrike">
              <a:solidFill>
                <a:schemeClr val="dk1"/>
              </a:solidFill>
              <a:latin typeface="Arial"/>
              <a:ea typeface="Arial"/>
              <a:cs typeface="Arial"/>
              <a:sym typeface="Arial"/>
            </a:endParaRPr>
          </a:p>
          <a:p>
            <a:pPr indent="-107950" lvl="0" marL="285750" marR="0" rtl="0" algn="l">
              <a:lnSpc>
                <a:spcPct val="100000"/>
              </a:lnSpc>
              <a:spcBef>
                <a:spcPts val="0"/>
              </a:spcBef>
              <a:spcAft>
                <a:spcPts val="0"/>
              </a:spcAft>
              <a:buSzPts val="2800"/>
              <a:buFont typeface="Noto Sans Symbols"/>
              <a:buNone/>
            </a:pPr>
            <a:r>
              <a:t/>
            </a:r>
            <a:endParaRPr i="0" sz="2800" u="none" cap="none" strike="noStrike">
              <a:solidFill>
                <a:schemeClr val="dk1"/>
              </a:solidFill>
              <a:latin typeface="Helvetica Neue Light"/>
              <a:ea typeface="Helvetica Neue Light"/>
              <a:cs typeface="Helvetica Neue Light"/>
              <a:sym typeface="Helvetica Neue Light"/>
            </a:endParaRPr>
          </a:p>
          <a:p>
            <a:pPr indent="0" lvl="0" marL="360000" marR="0" rtl="0" algn="l">
              <a:spcBef>
                <a:spcPts val="1200"/>
              </a:spcBef>
              <a:spcAft>
                <a:spcPts val="0"/>
              </a:spcAft>
              <a:buNone/>
            </a:pPr>
            <a:r>
              <a:t/>
            </a:r>
            <a:endParaRPr i="0" sz="4000" u="none" cap="none">
              <a:solidFill>
                <a:srgbClr val="000000"/>
              </a:solidFill>
              <a:latin typeface="Helvetica Neue Light"/>
              <a:ea typeface="Helvetica Neue Light"/>
              <a:cs typeface="Helvetica Neue Light"/>
              <a:sym typeface="Helvetica Neue Light"/>
            </a:endParaRPr>
          </a:p>
          <a:p>
            <a:pPr indent="0" lvl="0" marL="0" marR="0" rtl="0" algn="ctr">
              <a:lnSpc>
                <a:spcPct val="100000"/>
              </a:lnSpc>
              <a:spcBef>
                <a:spcPts val="0"/>
              </a:spcBef>
              <a:spcAft>
                <a:spcPts val="0"/>
              </a:spcAft>
              <a:buSzPts val="2400"/>
              <a:buFont typeface="Helvetica Neue Light"/>
              <a:buNone/>
            </a:pPr>
            <a:r>
              <a:t/>
            </a:r>
            <a:endParaRPr b="0" i="0" sz="2400" u="none" cap="none" strike="noStrike">
              <a:solidFill>
                <a:srgbClr val="000000"/>
              </a:solidFill>
              <a:latin typeface="Helvetica Neue Light"/>
              <a:ea typeface="Helvetica Neue Light"/>
              <a:cs typeface="Helvetica Neue Light"/>
              <a:sym typeface="Helvetica Neue Light"/>
            </a:endParaRPr>
          </a:p>
        </p:txBody>
      </p:sp>
      <p:sp>
        <p:nvSpPr>
          <p:cNvPr id="725" name="Google Shape;725;p40"/>
          <p:cNvSpPr txBox="1"/>
          <p:nvPr/>
        </p:nvSpPr>
        <p:spPr>
          <a:xfrm>
            <a:off x="798004" y="1326174"/>
            <a:ext cx="8345996" cy="503019"/>
          </a:xfrm>
          <a:prstGeom prst="rect">
            <a:avLst/>
          </a:prstGeom>
          <a:no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lang="pt-PT" sz="5600">
                <a:latin typeface="Helvetica Neue Light"/>
                <a:ea typeface="Helvetica Neue Light"/>
                <a:cs typeface="Helvetica Neue Light"/>
                <a:sym typeface="Helvetica Neue Light"/>
              </a:rPr>
              <a:t>Ecossistema</a:t>
            </a:r>
            <a:endParaRPr/>
          </a:p>
        </p:txBody>
      </p:sp>
      <p:pic>
        <p:nvPicPr>
          <p:cNvPr descr="hadoop" id="726" name="Google Shape;726;p40"/>
          <p:cNvPicPr preferRelativeResize="0"/>
          <p:nvPr/>
        </p:nvPicPr>
        <p:blipFill rotWithShape="1">
          <a:blip r:embed="rId6">
            <a:alphaModFix/>
          </a:blip>
          <a:srcRect b="0" l="0" r="0" t="0"/>
          <a:stretch/>
        </p:blipFill>
        <p:spPr>
          <a:xfrm>
            <a:off x="239710" y="2404571"/>
            <a:ext cx="4266247" cy="3420406"/>
          </a:xfrm>
          <a:prstGeom prst="rect">
            <a:avLst/>
          </a:prstGeom>
          <a:noFill/>
          <a:ln>
            <a:noFill/>
          </a:ln>
        </p:spPr>
      </p:pic>
      <p:cxnSp>
        <p:nvCxnSpPr>
          <p:cNvPr id="727" name="Google Shape;727;p40"/>
          <p:cNvCxnSpPr/>
          <p:nvPr/>
        </p:nvCxnSpPr>
        <p:spPr>
          <a:xfrm>
            <a:off x="1039807" y="5538651"/>
            <a:ext cx="3846456" cy="0"/>
          </a:xfrm>
          <a:prstGeom prst="straightConnector1">
            <a:avLst/>
          </a:prstGeom>
          <a:noFill/>
          <a:ln cap="flat" cmpd="sng" w="28575">
            <a:solidFill>
              <a:srgbClr val="FF0000"/>
            </a:solidFill>
            <a:prstDash val="dash"/>
            <a:miter lim="400000"/>
            <a:headEnd len="sm" w="sm" type="none"/>
            <a:tailEnd len="med" w="med" type="triangle"/>
          </a:ln>
        </p:spPr>
      </p:cxnSp>
      <p:sp>
        <p:nvSpPr>
          <p:cNvPr id="728" name="Google Shape;728;p40"/>
          <p:cNvSpPr txBox="1"/>
          <p:nvPr/>
        </p:nvSpPr>
        <p:spPr>
          <a:xfrm>
            <a:off x="5153911" y="2887068"/>
            <a:ext cx="3431387" cy="538609"/>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t/>
            </a:r>
            <a:endParaRPr sz="1100">
              <a:latin typeface="Helvetica Neue Light"/>
              <a:ea typeface="Helvetica Neue Light"/>
              <a:cs typeface="Helvetica Neue Light"/>
              <a:sym typeface="Helvetica Neue Light"/>
            </a:endParaRPr>
          </a:p>
          <a:p>
            <a:pPr indent="0" lvl="0" marL="0" marR="0" rtl="0" algn="ctr">
              <a:lnSpc>
                <a:spcPct val="100000"/>
              </a:lnSpc>
              <a:spcBef>
                <a:spcPts val="0"/>
              </a:spcBef>
              <a:spcAft>
                <a:spcPts val="0"/>
              </a:spcAft>
              <a:buSzPts val="2400"/>
              <a:buFont typeface="Helvetica Neue Light"/>
              <a:buNone/>
            </a:pPr>
            <a:r>
              <a:t/>
            </a:r>
            <a:endParaRPr b="0" i="0" sz="2400" u="none" cap="none" strike="noStrike">
              <a:solidFill>
                <a:srgbClr val="000000"/>
              </a:solidFill>
              <a:latin typeface="Helvetica Neue Light"/>
              <a:ea typeface="Helvetica Neue Light"/>
              <a:cs typeface="Helvetica Neue Light"/>
              <a:sym typeface="Helvetica Neue Light"/>
            </a:endParaRPr>
          </a:p>
        </p:txBody>
      </p:sp>
      <p:sp>
        <p:nvSpPr>
          <p:cNvPr id="729" name="Google Shape;729;p40"/>
          <p:cNvSpPr txBox="1"/>
          <p:nvPr/>
        </p:nvSpPr>
        <p:spPr>
          <a:xfrm>
            <a:off x="5274910" y="2874602"/>
            <a:ext cx="3104309" cy="3077766"/>
          </a:xfrm>
          <a:prstGeom prst="rect">
            <a:avLst/>
          </a:prstGeom>
          <a:no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SzPts val="1600"/>
              <a:buFont typeface="Helvetica Neue Light"/>
              <a:buNone/>
            </a:pPr>
            <a:r>
              <a:rPr lang="pt-PT" sz="1600">
                <a:latin typeface="Helvetica Neue Light"/>
                <a:ea typeface="Helvetica Neue Light"/>
                <a:cs typeface="Helvetica Neue Light"/>
                <a:sym typeface="Helvetica Neue Light"/>
              </a:rPr>
              <a:t>O </a:t>
            </a:r>
            <a:r>
              <a:rPr b="1" lang="pt-PT" sz="1600">
                <a:latin typeface="Helvetica Neue Light"/>
                <a:ea typeface="Helvetica Neue Light"/>
                <a:cs typeface="Helvetica Neue Light"/>
                <a:sym typeface="Helvetica Neue Light"/>
              </a:rPr>
              <a:t>Apache Flume </a:t>
            </a:r>
            <a:r>
              <a:rPr lang="pt-PT" sz="1600">
                <a:latin typeface="Helvetica Neue Light"/>
                <a:ea typeface="Helvetica Neue Light"/>
                <a:cs typeface="Helvetica Neue Light"/>
                <a:sym typeface="Helvetica Neue Light"/>
              </a:rPr>
              <a:t>é uma ferramenta de código aberto do ecossistema Hadoop, projetada para coletar, agregar e mover grandes volumes de dados de forma confiável e eficiente de fontes de dados para sistemas de armazenamento centralizados, como o Hadoop Distributed File System (HDFS) e Apache HBase. Aqui está uma visão geral do Apache Flume</a:t>
            </a:r>
            <a:r>
              <a:rPr lang="pt-PT" sz="1200">
                <a:latin typeface="Helvetica Neue Light"/>
                <a:ea typeface="Helvetica Neue Light"/>
                <a:cs typeface="Helvetica Neue Light"/>
                <a:sym typeface="Helvetica Neue Light"/>
              </a:rPr>
              <a:t>:</a:t>
            </a:r>
            <a:endParaRPr i="0" sz="1800" u="none" cap="none">
              <a:solidFill>
                <a:srgbClr val="000000"/>
              </a:solidFill>
              <a:latin typeface="Helvetica Neue Light"/>
              <a:ea typeface="Helvetica Neue Light"/>
              <a:cs typeface="Helvetica Neue Light"/>
              <a:sym typeface="Helvetica Neue Light"/>
            </a:endParaRPr>
          </a:p>
          <a:p>
            <a:pPr indent="0" lvl="0" marL="0" marR="0" rtl="0" algn="ctr">
              <a:lnSpc>
                <a:spcPct val="100000"/>
              </a:lnSpc>
              <a:spcBef>
                <a:spcPts val="0"/>
              </a:spcBef>
              <a:spcAft>
                <a:spcPts val="0"/>
              </a:spcAft>
              <a:buSzPts val="2400"/>
              <a:buFont typeface="Helvetica Neue Light"/>
              <a:buNone/>
            </a:pPr>
            <a:r>
              <a:t/>
            </a:r>
            <a:endParaRPr b="0" i="0" sz="2400" u="none" cap="none" strike="noStrike">
              <a:solidFill>
                <a:srgbClr val="000000"/>
              </a:solidFill>
              <a:latin typeface="Helvetica Neue Light"/>
              <a:ea typeface="Helvetica Neue Light"/>
              <a:cs typeface="Helvetica Neue Light"/>
              <a:sym typeface="Helvetica Neue Light"/>
            </a:endParaRPr>
          </a:p>
        </p:txBody>
      </p:sp>
      <p:sp>
        <p:nvSpPr>
          <p:cNvPr id="730" name="Google Shape;730;p40"/>
          <p:cNvSpPr/>
          <p:nvPr/>
        </p:nvSpPr>
        <p:spPr>
          <a:xfrm>
            <a:off x="197782" y="6523821"/>
            <a:ext cx="1420260" cy="241411"/>
          </a:xfrm>
          <a:prstGeom prst="rect">
            <a:avLst/>
          </a:prstGeom>
          <a:noFill/>
          <a:ln>
            <a:noFill/>
          </a:ln>
        </p:spPr>
        <p:txBody>
          <a:bodyPr anchorCtr="0" anchor="ctr" bIns="35700" lIns="35700" spcFirstLastPara="1" rIns="35700" wrap="square" tIns="35700">
            <a:spAutoFit/>
          </a:bodyPr>
          <a:lstStyle/>
          <a:p>
            <a:pPr indent="0" lvl="0" marL="0" marR="0" rtl="0" algn="l">
              <a:spcBef>
                <a:spcPts val="0"/>
              </a:spcBef>
              <a:spcAft>
                <a:spcPts val="0"/>
              </a:spcAft>
              <a:buNone/>
            </a:pPr>
            <a:r>
              <a:rPr b="1" lang="pt-PT" sz="1100">
                <a:latin typeface="Helvetica Neue"/>
                <a:ea typeface="Helvetica Neue"/>
                <a:cs typeface="Helvetica Neue"/>
                <a:sym typeface="Helvetica Neue"/>
              </a:rPr>
              <a:t>Davi Almeida</a:t>
            </a:r>
            <a:r>
              <a:rPr b="1" lang="pt-PT" sz="1100">
                <a:solidFill>
                  <a:srgbClr val="FFE100"/>
                </a:solidFill>
                <a:latin typeface="Helvetica Neue"/>
                <a:ea typeface="Helvetica Neue"/>
                <a:cs typeface="Helvetica Neue"/>
                <a:sym typeface="Helvetica Neue"/>
              </a:rPr>
              <a:t>⎯ </a:t>
            </a:r>
            <a:r>
              <a:rPr b="1" lang="pt-PT" sz="1100">
                <a:latin typeface="Helvetica Neue"/>
                <a:ea typeface="Helvetica Neue"/>
                <a:cs typeface="Helvetica Neue"/>
                <a:sym typeface="Helvetica Neue"/>
              </a:rPr>
              <a:t> </a:t>
            </a:r>
            <a:r>
              <a:rPr lang="pt-PT" sz="1100">
                <a:latin typeface="Helvetica Neue Light"/>
                <a:ea typeface="Helvetica Neue Light"/>
                <a:cs typeface="Helvetica Neue Light"/>
                <a:sym typeface="Helvetica Neue Light"/>
              </a:rPr>
              <a:t>2025</a:t>
            </a:r>
            <a:endParaRPr sz="1100">
              <a:latin typeface="Helvetica Neue Light"/>
              <a:ea typeface="Helvetica Neue Light"/>
              <a:cs typeface="Helvetica Neue Light"/>
              <a:sym typeface="Helvetica Neue Light"/>
            </a:endParaRPr>
          </a:p>
        </p:txBody>
      </p:sp>
      <p:sp>
        <p:nvSpPr>
          <p:cNvPr id="731" name="Google Shape;731;p40"/>
          <p:cNvSpPr/>
          <p:nvPr/>
        </p:nvSpPr>
        <p:spPr>
          <a:xfrm>
            <a:off x="7669550" y="6526250"/>
            <a:ext cx="1304100" cy="236700"/>
          </a:xfrm>
          <a:prstGeom prst="rect">
            <a:avLst/>
          </a:prstGeom>
          <a:noFill/>
          <a:ln>
            <a:noFill/>
          </a:ln>
        </p:spPr>
        <p:txBody>
          <a:bodyPr anchorCtr="0" anchor="ctr" bIns="35700" lIns="35700" spcFirstLastPara="1" rIns="35700" wrap="square" tIns="35700">
            <a:noAutofit/>
          </a:bodyPr>
          <a:lstStyle/>
          <a:p>
            <a:pPr indent="0" lvl="0" marL="0" marR="0" rtl="0" algn="l">
              <a:spcBef>
                <a:spcPts val="0"/>
              </a:spcBef>
              <a:spcAft>
                <a:spcPts val="0"/>
              </a:spcAft>
              <a:buNone/>
            </a:pPr>
            <a:r>
              <a:rPr b="1" i="0" lang="pt-PT" sz="1100" u="none" cap="none" strike="noStrike">
                <a:latin typeface="Helvetica Neue"/>
                <a:ea typeface="Helvetica Neue"/>
                <a:cs typeface="Helvetica Neue"/>
                <a:sym typeface="Helvetica Neue"/>
              </a:rPr>
              <a:t>www.edit.com.pt</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5" name="Shape 735"/>
        <p:cNvGrpSpPr/>
        <p:nvPr/>
      </p:nvGrpSpPr>
      <p:grpSpPr>
        <a:xfrm>
          <a:off x="0" y="0"/>
          <a:ext cx="0" cy="0"/>
          <a:chOff x="0" y="0"/>
          <a:chExt cx="0" cy="0"/>
        </a:xfrm>
      </p:grpSpPr>
      <p:pic>
        <p:nvPicPr>
          <p:cNvPr id="736" name="Google Shape;736;p41"/>
          <p:cNvPicPr preferRelativeResize="0"/>
          <p:nvPr/>
        </p:nvPicPr>
        <p:blipFill rotWithShape="1">
          <a:blip r:embed="rId3">
            <a:alphaModFix/>
          </a:blip>
          <a:srcRect b="0" l="0" r="0" t="0"/>
          <a:stretch/>
        </p:blipFill>
        <p:spPr>
          <a:xfrm>
            <a:off x="191379" y="155190"/>
            <a:ext cx="848428" cy="450479"/>
          </a:xfrm>
          <a:prstGeom prst="rect">
            <a:avLst/>
          </a:prstGeom>
          <a:noFill/>
          <a:ln>
            <a:noFill/>
          </a:ln>
        </p:spPr>
      </p:pic>
      <p:cxnSp>
        <p:nvCxnSpPr>
          <p:cNvPr id="737" name="Google Shape;737;p41"/>
          <p:cNvCxnSpPr/>
          <p:nvPr/>
        </p:nvCxnSpPr>
        <p:spPr>
          <a:xfrm flipH="1" rot="10800000">
            <a:off x="730166" y="599325"/>
            <a:ext cx="8191208" cy="1"/>
          </a:xfrm>
          <a:prstGeom prst="straightConnector1">
            <a:avLst/>
          </a:prstGeom>
          <a:noFill/>
          <a:ln>
            <a:noFill/>
          </a:ln>
        </p:spPr>
      </p:cxnSp>
      <p:sp>
        <p:nvSpPr>
          <p:cNvPr id="738" name="Google Shape;738;p41"/>
          <p:cNvSpPr/>
          <p:nvPr/>
        </p:nvSpPr>
        <p:spPr>
          <a:xfrm>
            <a:off x="6514726" y="114582"/>
            <a:ext cx="2423739" cy="410688"/>
          </a:xfrm>
          <a:prstGeom prst="rect">
            <a:avLst/>
          </a:prstGeom>
          <a:noFill/>
          <a:ln>
            <a:noFill/>
          </a:ln>
        </p:spPr>
        <p:txBody>
          <a:bodyPr anchorCtr="0" anchor="ctr" bIns="35700" lIns="35700" spcFirstLastPara="1" rIns="35700" wrap="square" tIns="35700">
            <a:spAutoFit/>
          </a:bodyPr>
          <a:lstStyle/>
          <a:p>
            <a:pPr indent="0" lvl="0" marL="0" marR="0" rtl="0" algn="r">
              <a:spcBef>
                <a:spcPts val="0"/>
              </a:spcBef>
              <a:spcAft>
                <a:spcPts val="0"/>
              </a:spcAft>
              <a:buNone/>
            </a:pPr>
            <a:r>
              <a:rPr b="1" lang="pt-PT" sz="1100">
                <a:latin typeface="Helvetica Neue"/>
                <a:ea typeface="Helvetica Neue"/>
                <a:cs typeface="Helvetica Neue"/>
                <a:sym typeface="Helvetica Neue"/>
              </a:rPr>
              <a:t>Data Science &amp; Business Analytics</a:t>
            </a:r>
            <a:endParaRPr/>
          </a:p>
          <a:p>
            <a:pPr indent="0" lvl="0" marL="0" marR="0" rtl="0" algn="r">
              <a:spcBef>
                <a:spcPts val="0"/>
              </a:spcBef>
              <a:spcAft>
                <a:spcPts val="0"/>
              </a:spcAft>
              <a:buNone/>
            </a:pPr>
            <a:r>
              <a:rPr lang="pt-PT" sz="1100">
                <a:solidFill>
                  <a:srgbClr val="FFE100"/>
                </a:solidFill>
                <a:latin typeface="Helvetica Neue Light"/>
                <a:ea typeface="Helvetica Neue Light"/>
                <a:cs typeface="Helvetica Neue Light"/>
                <a:sym typeface="Helvetica Neue Light"/>
              </a:rPr>
              <a:t>⎯ </a:t>
            </a:r>
            <a:r>
              <a:rPr lang="pt-PT" sz="1100">
                <a:latin typeface="Helvetica Neue Light"/>
                <a:ea typeface="Helvetica Neue Light"/>
                <a:cs typeface="Helvetica Neue Light"/>
                <a:sym typeface="Helvetica Neue Light"/>
              </a:rPr>
              <a:t>Big Data Analytics</a:t>
            </a:r>
            <a:endParaRPr sz="1100">
              <a:latin typeface="Helvetica Neue Light"/>
              <a:ea typeface="Helvetica Neue Light"/>
              <a:cs typeface="Helvetica Neue Light"/>
              <a:sym typeface="Helvetica Neue Light"/>
            </a:endParaRPr>
          </a:p>
        </p:txBody>
      </p:sp>
      <p:cxnSp>
        <p:nvCxnSpPr>
          <p:cNvPr id="739" name="Google Shape;739;p41"/>
          <p:cNvCxnSpPr/>
          <p:nvPr/>
        </p:nvCxnSpPr>
        <p:spPr>
          <a:xfrm flipH="1" rot="10800000">
            <a:off x="231284" y="6422275"/>
            <a:ext cx="8690090" cy="1"/>
          </a:xfrm>
          <a:prstGeom prst="straightConnector1">
            <a:avLst/>
          </a:prstGeom>
          <a:noFill/>
          <a:ln>
            <a:noFill/>
          </a:ln>
        </p:spPr>
      </p:cxnSp>
      <p:sp>
        <p:nvSpPr>
          <p:cNvPr id="740" name="Google Shape;740;p41"/>
          <p:cNvSpPr txBox="1"/>
          <p:nvPr>
            <p:ph type="title"/>
          </p:nvPr>
        </p:nvSpPr>
        <p:spPr>
          <a:xfrm>
            <a:off x="44721" y="1043461"/>
            <a:ext cx="3394304" cy="865357"/>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SzPts val="2800"/>
              <a:buFont typeface="Helvetica Neue Light"/>
              <a:buNone/>
            </a:pPr>
            <a:br>
              <a:rPr lang="pt-PT" sz="2800"/>
            </a:br>
            <a:endParaRPr b="1" sz="2800"/>
          </a:p>
        </p:txBody>
      </p:sp>
      <p:sp>
        <p:nvSpPr>
          <p:cNvPr id="741" name="Google Shape;741;p41"/>
          <p:cNvSpPr/>
          <p:nvPr/>
        </p:nvSpPr>
        <p:spPr>
          <a:xfrm>
            <a:off x="0" y="101318"/>
            <a:ext cx="65" cy="254564"/>
          </a:xfrm>
          <a:prstGeom prst="rect">
            <a:avLst/>
          </a:prstGeom>
          <a:solidFill>
            <a:srgbClr val="F8F9FA"/>
          </a:solid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SzPts val="1800"/>
              <a:buFont typeface="Helvetica Neue Light"/>
              <a:buNone/>
            </a:pPr>
            <a:r>
              <a:t/>
            </a:r>
            <a:endParaRPr b="0" i="0" sz="1800" u="none" cap="none" strike="noStrike">
              <a:solidFill>
                <a:schemeClr val="dk1"/>
              </a:solidFill>
              <a:latin typeface="Arial"/>
              <a:ea typeface="Arial"/>
              <a:cs typeface="Arial"/>
              <a:sym typeface="Arial"/>
            </a:endParaRPr>
          </a:p>
        </p:txBody>
      </p:sp>
      <p:pic>
        <p:nvPicPr>
          <p:cNvPr id="742" name="Google Shape;742;p41"/>
          <p:cNvPicPr preferRelativeResize="0"/>
          <p:nvPr/>
        </p:nvPicPr>
        <p:blipFill rotWithShape="1">
          <a:blip r:embed="rId4">
            <a:alphaModFix/>
          </a:blip>
          <a:srcRect b="0" l="0" r="0" t="0"/>
          <a:stretch/>
        </p:blipFill>
        <p:spPr>
          <a:xfrm>
            <a:off x="492922" y="890370"/>
            <a:ext cx="2051155" cy="1066855"/>
          </a:xfrm>
          <a:prstGeom prst="rect">
            <a:avLst/>
          </a:prstGeom>
          <a:noFill/>
          <a:ln>
            <a:noFill/>
          </a:ln>
        </p:spPr>
      </p:pic>
      <p:sp>
        <p:nvSpPr>
          <p:cNvPr id="743" name="Google Shape;743;p41"/>
          <p:cNvSpPr txBox="1"/>
          <p:nvPr/>
        </p:nvSpPr>
        <p:spPr>
          <a:xfrm>
            <a:off x="332959" y="1224629"/>
            <a:ext cx="8345996" cy="503019"/>
          </a:xfrm>
          <a:prstGeom prst="rect">
            <a:avLst/>
          </a:prstGeom>
          <a:no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t/>
            </a:r>
            <a:endParaRPr sz="4400">
              <a:latin typeface="Helvetica Neue Light"/>
              <a:ea typeface="Helvetica Neue Light"/>
              <a:cs typeface="Helvetica Neue Light"/>
              <a:sym typeface="Helvetica Neue Light"/>
            </a:endParaRPr>
          </a:p>
        </p:txBody>
      </p:sp>
      <p:sp>
        <p:nvSpPr>
          <p:cNvPr id="744" name="Google Shape;744;p41"/>
          <p:cNvSpPr txBox="1"/>
          <p:nvPr/>
        </p:nvSpPr>
        <p:spPr>
          <a:xfrm>
            <a:off x="615593" y="598469"/>
            <a:ext cx="4201002" cy="1615827"/>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t/>
            </a:r>
            <a:endParaRPr b="1" i="0" sz="300" u="none" cap="none" strike="noStrike">
              <a:solidFill>
                <a:schemeClr val="dk1"/>
              </a:solidFill>
              <a:latin typeface="Arial"/>
              <a:ea typeface="Arial"/>
              <a:cs typeface="Arial"/>
              <a:sym typeface="Arial"/>
            </a:endParaRPr>
          </a:p>
          <a:p>
            <a:pPr indent="-107950" lvl="0" marL="285750" marR="0" rtl="0" algn="l">
              <a:lnSpc>
                <a:spcPct val="100000"/>
              </a:lnSpc>
              <a:spcBef>
                <a:spcPts val="0"/>
              </a:spcBef>
              <a:spcAft>
                <a:spcPts val="0"/>
              </a:spcAft>
              <a:buSzPts val="2800"/>
              <a:buFont typeface="Noto Sans Symbols"/>
              <a:buNone/>
            </a:pPr>
            <a:r>
              <a:t/>
            </a:r>
            <a:endParaRPr i="0" sz="2800" u="none" cap="none" strike="noStrike">
              <a:solidFill>
                <a:schemeClr val="dk1"/>
              </a:solidFill>
              <a:latin typeface="Helvetica Neue Light"/>
              <a:ea typeface="Helvetica Neue Light"/>
              <a:cs typeface="Helvetica Neue Light"/>
              <a:sym typeface="Helvetica Neue Light"/>
            </a:endParaRPr>
          </a:p>
          <a:p>
            <a:pPr indent="0" lvl="0" marL="360000" marR="0" rtl="0" algn="l">
              <a:spcBef>
                <a:spcPts val="1200"/>
              </a:spcBef>
              <a:spcAft>
                <a:spcPts val="0"/>
              </a:spcAft>
              <a:buNone/>
            </a:pPr>
            <a:r>
              <a:t/>
            </a:r>
            <a:endParaRPr i="0" sz="4000" u="none" cap="none">
              <a:solidFill>
                <a:srgbClr val="000000"/>
              </a:solidFill>
              <a:latin typeface="Helvetica Neue Light"/>
              <a:ea typeface="Helvetica Neue Light"/>
              <a:cs typeface="Helvetica Neue Light"/>
              <a:sym typeface="Helvetica Neue Light"/>
            </a:endParaRPr>
          </a:p>
          <a:p>
            <a:pPr indent="0" lvl="0" marL="0" marR="0" rtl="0" algn="ctr">
              <a:lnSpc>
                <a:spcPct val="100000"/>
              </a:lnSpc>
              <a:spcBef>
                <a:spcPts val="0"/>
              </a:spcBef>
              <a:spcAft>
                <a:spcPts val="0"/>
              </a:spcAft>
              <a:buSzPts val="2400"/>
              <a:buFont typeface="Helvetica Neue Light"/>
              <a:buNone/>
            </a:pPr>
            <a:r>
              <a:t/>
            </a:r>
            <a:endParaRPr b="0" i="0" sz="2400" u="none" cap="none" strike="noStrike">
              <a:solidFill>
                <a:srgbClr val="000000"/>
              </a:solidFill>
              <a:latin typeface="Helvetica Neue Light"/>
              <a:ea typeface="Helvetica Neue Light"/>
              <a:cs typeface="Helvetica Neue Light"/>
              <a:sym typeface="Helvetica Neue Light"/>
            </a:endParaRPr>
          </a:p>
        </p:txBody>
      </p:sp>
      <p:sp>
        <p:nvSpPr>
          <p:cNvPr id="745" name="Google Shape;745;p41"/>
          <p:cNvSpPr txBox="1"/>
          <p:nvPr/>
        </p:nvSpPr>
        <p:spPr>
          <a:xfrm>
            <a:off x="798004" y="1326174"/>
            <a:ext cx="8345996" cy="503019"/>
          </a:xfrm>
          <a:prstGeom prst="rect">
            <a:avLst/>
          </a:prstGeom>
          <a:no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t/>
            </a:r>
            <a:endParaRPr sz="5600">
              <a:latin typeface="Helvetica Neue Light"/>
              <a:ea typeface="Helvetica Neue Light"/>
              <a:cs typeface="Helvetica Neue Light"/>
              <a:sym typeface="Helvetica Neue Light"/>
            </a:endParaRPr>
          </a:p>
        </p:txBody>
      </p:sp>
      <p:pic>
        <p:nvPicPr>
          <p:cNvPr descr="About Netflix - Sala de imprensa" id="746" name="Google Shape;746;p41"/>
          <p:cNvPicPr preferRelativeResize="0"/>
          <p:nvPr/>
        </p:nvPicPr>
        <p:blipFill rotWithShape="1">
          <a:blip r:embed="rId5">
            <a:alphaModFix/>
          </a:blip>
          <a:srcRect b="0" l="0" r="0" t="0"/>
          <a:stretch/>
        </p:blipFill>
        <p:spPr>
          <a:xfrm>
            <a:off x="3415094" y="765807"/>
            <a:ext cx="2249966" cy="1352438"/>
          </a:xfrm>
          <a:prstGeom prst="rect">
            <a:avLst/>
          </a:prstGeom>
          <a:noFill/>
          <a:ln>
            <a:noFill/>
          </a:ln>
        </p:spPr>
      </p:pic>
      <p:pic>
        <p:nvPicPr>
          <p:cNvPr id="747" name="Google Shape;747;p41"/>
          <p:cNvPicPr preferRelativeResize="0"/>
          <p:nvPr/>
        </p:nvPicPr>
        <p:blipFill rotWithShape="1">
          <a:blip r:embed="rId6">
            <a:alphaModFix/>
          </a:blip>
          <a:srcRect b="0" l="0" r="0" t="0"/>
          <a:stretch/>
        </p:blipFill>
        <p:spPr>
          <a:xfrm>
            <a:off x="331979" y="2491950"/>
            <a:ext cx="3810000" cy="3295650"/>
          </a:xfrm>
          <a:prstGeom prst="rect">
            <a:avLst/>
          </a:prstGeom>
          <a:noFill/>
          <a:ln>
            <a:noFill/>
          </a:ln>
        </p:spPr>
      </p:pic>
      <p:sp>
        <p:nvSpPr>
          <p:cNvPr id="748" name="Google Shape;748;p41"/>
          <p:cNvSpPr txBox="1"/>
          <p:nvPr/>
        </p:nvSpPr>
        <p:spPr>
          <a:xfrm>
            <a:off x="4240021" y="2838460"/>
            <a:ext cx="4572000" cy="286232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pt-PT" sz="2000">
                <a:latin typeface="Helvetica Neue Light"/>
                <a:ea typeface="Helvetica Neue Light"/>
                <a:cs typeface="Helvetica Neue Light"/>
                <a:sym typeface="Helvetica Neue Light"/>
              </a:rPr>
              <a:t>Multiple Hadoop Clusters</a:t>
            </a:r>
            <a:r>
              <a:rPr lang="pt-PT" sz="2000">
                <a:latin typeface="Helvetica Neue Light"/>
                <a:ea typeface="Helvetica Neue Light"/>
                <a:cs typeface="Helvetica Neue Light"/>
                <a:sym typeface="Helvetica Neue Light"/>
              </a:rPr>
              <a:t>:</a:t>
            </a:r>
            <a:endParaRPr/>
          </a:p>
          <a:p>
            <a:pPr indent="-127000" lvl="0" marL="0" marR="0" rtl="0" algn="ctr">
              <a:spcBef>
                <a:spcPts val="0"/>
              </a:spcBef>
              <a:spcAft>
                <a:spcPts val="0"/>
              </a:spcAft>
              <a:buSzPts val="2000"/>
              <a:buFont typeface="Arial"/>
              <a:buChar char="•"/>
            </a:pPr>
            <a:r>
              <a:rPr lang="pt-PT" sz="2000">
                <a:latin typeface="Helvetica Neue Light"/>
                <a:ea typeface="Helvetica Neue Light"/>
                <a:cs typeface="Helvetica Neue Light"/>
                <a:sym typeface="Helvetica Neue Light"/>
              </a:rPr>
              <a:t>Netflix employs Amazon's EMR to spin up multiple Hadoop clusters for different workloads, such as ad hoc queries, SLA-driven ETL jobs, and development tasks.</a:t>
            </a:r>
            <a:endParaRPr/>
          </a:p>
          <a:p>
            <a:pPr indent="-127000" lvl="0" marL="0" marR="0" rtl="0" algn="ctr">
              <a:spcBef>
                <a:spcPts val="0"/>
              </a:spcBef>
              <a:spcAft>
                <a:spcPts val="0"/>
              </a:spcAft>
              <a:buSzPts val="2000"/>
              <a:buFont typeface="Arial"/>
              <a:buChar char="•"/>
            </a:pPr>
            <a:r>
              <a:rPr lang="pt-PT" sz="2000">
                <a:latin typeface="Helvetica Neue Light"/>
                <a:ea typeface="Helvetica Neue Light"/>
                <a:cs typeface="Helvetica Neue Light"/>
                <a:sym typeface="Helvetica Neue Light"/>
              </a:rPr>
              <a:t>The ability to dynamically resize clusters based on demand, avoiding data redistribution issues.</a:t>
            </a:r>
            <a:endParaRPr/>
          </a:p>
        </p:txBody>
      </p:sp>
      <p:sp>
        <p:nvSpPr>
          <p:cNvPr id="749" name="Google Shape;749;p41"/>
          <p:cNvSpPr txBox="1"/>
          <p:nvPr/>
        </p:nvSpPr>
        <p:spPr>
          <a:xfrm>
            <a:off x="331979" y="6059701"/>
            <a:ext cx="6392955" cy="27699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pt-PT" sz="1200" u="sng">
                <a:solidFill>
                  <a:schemeClr val="hlink"/>
                </a:solidFill>
                <a:latin typeface="Helvetica Neue Light"/>
                <a:ea typeface="Helvetica Neue Light"/>
                <a:cs typeface="Helvetica Neue Light"/>
                <a:sym typeface="Helvetica Neue Light"/>
                <a:hlinkClick r:id="rId7"/>
              </a:rPr>
              <a:t>https://netflixtechblog.com/hadoop-platform-as-a-service-in-the-cloud-c23f35f965e7</a:t>
            </a:r>
            <a:endParaRPr sz="1200">
              <a:latin typeface="Helvetica Neue Light"/>
              <a:ea typeface="Helvetica Neue Light"/>
              <a:cs typeface="Helvetica Neue Light"/>
              <a:sym typeface="Helvetica Neue Light"/>
            </a:endParaRPr>
          </a:p>
        </p:txBody>
      </p:sp>
      <p:sp>
        <p:nvSpPr>
          <p:cNvPr id="750" name="Google Shape;750;p41"/>
          <p:cNvSpPr txBox="1"/>
          <p:nvPr/>
        </p:nvSpPr>
        <p:spPr>
          <a:xfrm>
            <a:off x="6400800" y="1306178"/>
            <a:ext cx="984069" cy="441465"/>
          </a:xfrm>
          <a:prstGeom prst="rect">
            <a:avLst/>
          </a:prstGeom>
          <a:noFill/>
          <a:ln>
            <a:noFill/>
          </a:ln>
        </p:spPr>
        <p:txBody>
          <a:bodyPr anchorCtr="0" anchor="ctr" bIns="35700" lIns="35700" spcFirstLastPara="1" rIns="35700" wrap="square" tIns="35700">
            <a:spAutoFit/>
          </a:bodyPr>
          <a:lstStyle/>
          <a:p>
            <a:pPr indent="0" lvl="0" marL="0" marR="0" rtl="0" algn="ctr">
              <a:lnSpc>
                <a:spcPct val="100000"/>
              </a:lnSpc>
              <a:spcBef>
                <a:spcPts val="0"/>
              </a:spcBef>
              <a:spcAft>
                <a:spcPts val="0"/>
              </a:spcAft>
              <a:buClr>
                <a:srgbClr val="000000"/>
              </a:buClr>
              <a:buSzPts val="2400"/>
              <a:buFont typeface="Helvetica Neue Light"/>
              <a:buNone/>
            </a:pPr>
            <a:r>
              <a:rPr b="1" i="0" lang="pt-PT" sz="2400" u="none" cap="none" strike="noStrike">
                <a:solidFill>
                  <a:srgbClr val="000000"/>
                </a:solidFill>
                <a:latin typeface="Helvetica Neue Light"/>
                <a:ea typeface="Helvetica Neue Light"/>
                <a:cs typeface="Helvetica Neue Light"/>
                <a:sym typeface="Helvetica Neue Light"/>
              </a:rPr>
              <a:t>2013</a:t>
            </a:r>
            <a:endParaRPr/>
          </a:p>
        </p:txBody>
      </p:sp>
      <p:sp>
        <p:nvSpPr>
          <p:cNvPr id="751" name="Google Shape;751;p41"/>
          <p:cNvSpPr/>
          <p:nvPr/>
        </p:nvSpPr>
        <p:spPr>
          <a:xfrm>
            <a:off x="197782" y="6523821"/>
            <a:ext cx="1420260" cy="241411"/>
          </a:xfrm>
          <a:prstGeom prst="rect">
            <a:avLst/>
          </a:prstGeom>
          <a:noFill/>
          <a:ln>
            <a:noFill/>
          </a:ln>
        </p:spPr>
        <p:txBody>
          <a:bodyPr anchorCtr="0" anchor="ctr" bIns="35700" lIns="35700" spcFirstLastPara="1" rIns="35700" wrap="square" tIns="35700">
            <a:spAutoFit/>
          </a:bodyPr>
          <a:lstStyle/>
          <a:p>
            <a:pPr indent="0" lvl="0" marL="0" marR="0" rtl="0" algn="l">
              <a:spcBef>
                <a:spcPts val="0"/>
              </a:spcBef>
              <a:spcAft>
                <a:spcPts val="0"/>
              </a:spcAft>
              <a:buNone/>
            </a:pPr>
            <a:r>
              <a:rPr b="1" lang="pt-PT" sz="1100">
                <a:latin typeface="Helvetica Neue"/>
                <a:ea typeface="Helvetica Neue"/>
                <a:cs typeface="Helvetica Neue"/>
                <a:sym typeface="Helvetica Neue"/>
              </a:rPr>
              <a:t>Davi Almeida</a:t>
            </a:r>
            <a:r>
              <a:rPr b="1" lang="pt-PT" sz="1100">
                <a:solidFill>
                  <a:srgbClr val="FFE100"/>
                </a:solidFill>
                <a:latin typeface="Helvetica Neue"/>
                <a:ea typeface="Helvetica Neue"/>
                <a:cs typeface="Helvetica Neue"/>
                <a:sym typeface="Helvetica Neue"/>
              </a:rPr>
              <a:t>⎯ </a:t>
            </a:r>
            <a:r>
              <a:rPr b="1" lang="pt-PT" sz="1100">
                <a:latin typeface="Helvetica Neue"/>
                <a:ea typeface="Helvetica Neue"/>
                <a:cs typeface="Helvetica Neue"/>
                <a:sym typeface="Helvetica Neue"/>
              </a:rPr>
              <a:t> </a:t>
            </a:r>
            <a:r>
              <a:rPr lang="pt-PT" sz="1100">
                <a:latin typeface="Helvetica Neue Light"/>
                <a:ea typeface="Helvetica Neue Light"/>
                <a:cs typeface="Helvetica Neue Light"/>
                <a:sym typeface="Helvetica Neue Light"/>
              </a:rPr>
              <a:t>2025</a:t>
            </a:r>
            <a:endParaRPr sz="1100">
              <a:latin typeface="Helvetica Neue Light"/>
              <a:ea typeface="Helvetica Neue Light"/>
              <a:cs typeface="Helvetica Neue Light"/>
              <a:sym typeface="Helvetica Neue Light"/>
            </a:endParaRPr>
          </a:p>
        </p:txBody>
      </p:sp>
      <p:sp>
        <p:nvSpPr>
          <p:cNvPr id="752" name="Google Shape;752;p41"/>
          <p:cNvSpPr/>
          <p:nvPr/>
        </p:nvSpPr>
        <p:spPr>
          <a:xfrm>
            <a:off x="7669550" y="6526250"/>
            <a:ext cx="1304100" cy="236700"/>
          </a:xfrm>
          <a:prstGeom prst="rect">
            <a:avLst/>
          </a:prstGeom>
          <a:noFill/>
          <a:ln>
            <a:noFill/>
          </a:ln>
        </p:spPr>
        <p:txBody>
          <a:bodyPr anchorCtr="0" anchor="ctr" bIns="35700" lIns="35700" spcFirstLastPara="1" rIns="35700" wrap="square" tIns="35700">
            <a:noAutofit/>
          </a:bodyPr>
          <a:lstStyle/>
          <a:p>
            <a:pPr indent="0" lvl="0" marL="0" marR="0" rtl="0" algn="l">
              <a:spcBef>
                <a:spcPts val="0"/>
              </a:spcBef>
              <a:spcAft>
                <a:spcPts val="0"/>
              </a:spcAft>
              <a:buNone/>
            </a:pPr>
            <a:r>
              <a:rPr b="1" i="0" lang="pt-PT" sz="1100" u="none" cap="none" strike="noStrike">
                <a:latin typeface="Helvetica Neue"/>
                <a:ea typeface="Helvetica Neue"/>
                <a:cs typeface="Helvetica Neue"/>
                <a:sym typeface="Helvetica Neue"/>
              </a:rPr>
              <a:t>www.edit.com.pt</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6" name="Shape 756"/>
        <p:cNvGrpSpPr/>
        <p:nvPr/>
      </p:nvGrpSpPr>
      <p:grpSpPr>
        <a:xfrm>
          <a:off x="0" y="0"/>
          <a:ext cx="0" cy="0"/>
          <a:chOff x="0" y="0"/>
          <a:chExt cx="0" cy="0"/>
        </a:xfrm>
      </p:grpSpPr>
      <p:pic>
        <p:nvPicPr>
          <p:cNvPr id="757" name="Google Shape;757;p42"/>
          <p:cNvPicPr preferRelativeResize="0"/>
          <p:nvPr/>
        </p:nvPicPr>
        <p:blipFill rotWithShape="1">
          <a:blip r:embed="rId3">
            <a:alphaModFix/>
          </a:blip>
          <a:srcRect b="0" l="0" r="0" t="0"/>
          <a:stretch/>
        </p:blipFill>
        <p:spPr>
          <a:xfrm>
            <a:off x="191379" y="155190"/>
            <a:ext cx="848428" cy="450479"/>
          </a:xfrm>
          <a:prstGeom prst="rect">
            <a:avLst/>
          </a:prstGeom>
          <a:noFill/>
          <a:ln>
            <a:noFill/>
          </a:ln>
        </p:spPr>
      </p:pic>
      <p:cxnSp>
        <p:nvCxnSpPr>
          <p:cNvPr id="758" name="Google Shape;758;p42"/>
          <p:cNvCxnSpPr/>
          <p:nvPr/>
        </p:nvCxnSpPr>
        <p:spPr>
          <a:xfrm flipH="1" rot="10800000">
            <a:off x="730166" y="599325"/>
            <a:ext cx="8191208" cy="1"/>
          </a:xfrm>
          <a:prstGeom prst="straightConnector1">
            <a:avLst/>
          </a:prstGeom>
          <a:noFill/>
          <a:ln>
            <a:noFill/>
          </a:ln>
        </p:spPr>
      </p:cxnSp>
      <p:sp>
        <p:nvSpPr>
          <p:cNvPr id="759" name="Google Shape;759;p42"/>
          <p:cNvSpPr/>
          <p:nvPr/>
        </p:nvSpPr>
        <p:spPr>
          <a:xfrm>
            <a:off x="6514726" y="114582"/>
            <a:ext cx="2423739" cy="410688"/>
          </a:xfrm>
          <a:prstGeom prst="rect">
            <a:avLst/>
          </a:prstGeom>
          <a:noFill/>
          <a:ln>
            <a:noFill/>
          </a:ln>
        </p:spPr>
        <p:txBody>
          <a:bodyPr anchorCtr="0" anchor="ctr" bIns="35700" lIns="35700" spcFirstLastPara="1" rIns="35700" wrap="square" tIns="35700">
            <a:spAutoFit/>
          </a:bodyPr>
          <a:lstStyle/>
          <a:p>
            <a:pPr indent="0" lvl="0" marL="0" marR="0" rtl="0" algn="r">
              <a:spcBef>
                <a:spcPts val="0"/>
              </a:spcBef>
              <a:spcAft>
                <a:spcPts val="0"/>
              </a:spcAft>
              <a:buNone/>
            </a:pPr>
            <a:r>
              <a:rPr b="1" lang="pt-PT" sz="1100">
                <a:latin typeface="Helvetica Neue"/>
                <a:ea typeface="Helvetica Neue"/>
                <a:cs typeface="Helvetica Neue"/>
                <a:sym typeface="Helvetica Neue"/>
              </a:rPr>
              <a:t>Data Science &amp; Business Analytics</a:t>
            </a:r>
            <a:endParaRPr/>
          </a:p>
          <a:p>
            <a:pPr indent="0" lvl="0" marL="0" marR="0" rtl="0" algn="r">
              <a:spcBef>
                <a:spcPts val="0"/>
              </a:spcBef>
              <a:spcAft>
                <a:spcPts val="0"/>
              </a:spcAft>
              <a:buNone/>
            </a:pPr>
            <a:r>
              <a:rPr lang="pt-PT" sz="1100">
                <a:solidFill>
                  <a:srgbClr val="FFE100"/>
                </a:solidFill>
                <a:latin typeface="Helvetica Neue Light"/>
                <a:ea typeface="Helvetica Neue Light"/>
                <a:cs typeface="Helvetica Neue Light"/>
                <a:sym typeface="Helvetica Neue Light"/>
              </a:rPr>
              <a:t>⎯ </a:t>
            </a:r>
            <a:r>
              <a:rPr lang="pt-PT" sz="1100">
                <a:latin typeface="Helvetica Neue Light"/>
                <a:ea typeface="Helvetica Neue Light"/>
                <a:cs typeface="Helvetica Neue Light"/>
                <a:sym typeface="Helvetica Neue Light"/>
              </a:rPr>
              <a:t>Big Data Analytics</a:t>
            </a:r>
            <a:endParaRPr sz="1100">
              <a:latin typeface="Helvetica Neue Light"/>
              <a:ea typeface="Helvetica Neue Light"/>
              <a:cs typeface="Helvetica Neue Light"/>
              <a:sym typeface="Helvetica Neue Light"/>
            </a:endParaRPr>
          </a:p>
        </p:txBody>
      </p:sp>
      <p:cxnSp>
        <p:nvCxnSpPr>
          <p:cNvPr id="760" name="Google Shape;760;p42"/>
          <p:cNvCxnSpPr/>
          <p:nvPr/>
        </p:nvCxnSpPr>
        <p:spPr>
          <a:xfrm flipH="1" rot="10800000">
            <a:off x="231284" y="6422275"/>
            <a:ext cx="8690090" cy="1"/>
          </a:xfrm>
          <a:prstGeom prst="straightConnector1">
            <a:avLst/>
          </a:prstGeom>
          <a:noFill/>
          <a:ln>
            <a:noFill/>
          </a:ln>
        </p:spPr>
      </p:cxnSp>
      <p:sp>
        <p:nvSpPr>
          <p:cNvPr id="761" name="Google Shape;761;p42"/>
          <p:cNvSpPr txBox="1"/>
          <p:nvPr>
            <p:ph type="title"/>
          </p:nvPr>
        </p:nvSpPr>
        <p:spPr>
          <a:xfrm>
            <a:off x="44721" y="1043461"/>
            <a:ext cx="3394304" cy="865357"/>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SzPts val="2800"/>
              <a:buFont typeface="Helvetica Neue Light"/>
              <a:buNone/>
            </a:pPr>
            <a:br>
              <a:rPr lang="pt-PT" sz="2800"/>
            </a:br>
            <a:endParaRPr b="1" sz="2800"/>
          </a:p>
        </p:txBody>
      </p:sp>
      <p:sp>
        <p:nvSpPr>
          <p:cNvPr id="762" name="Google Shape;762;p42"/>
          <p:cNvSpPr/>
          <p:nvPr/>
        </p:nvSpPr>
        <p:spPr>
          <a:xfrm>
            <a:off x="0" y="101318"/>
            <a:ext cx="65" cy="254564"/>
          </a:xfrm>
          <a:prstGeom prst="rect">
            <a:avLst/>
          </a:prstGeom>
          <a:solidFill>
            <a:srgbClr val="F8F9FA"/>
          </a:solid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SzPts val="1800"/>
              <a:buFont typeface="Helvetica Neue Light"/>
              <a:buNone/>
            </a:pPr>
            <a:r>
              <a:t/>
            </a:r>
            <a:endParaRPr b="0" i="0" sz="1800" u="none" cap="none" strike="noStrike">
              <a:solidFill>
                <a:schemeClr val="dk1"/>
              </a:solidFill>
              <a:latin typeface="Arial"/>
              <a:ea typeface="Arial"/>
              <a:cs typeface="Arial"/>
              <a:sym typeface="Arial"/>
            </a:endParaRPr>
          </a:p>
        </p:txBody>
      </p:sp>
      <p:pic>
        <p:nvPicPr>
          <p:cNvPr id="763" name="Google Shape;763;p42"/>
          <p:cNvPicPr preferRelativeResize="0"/>
          <p:nvPr/>
        </p:nvPicPr>
        <p:blipFill rotWithShape="1">
          <a:blip r:embed="rId4">
            <a:alphaModFix/>
          </a:blip>
          <a:srcRect b="0" l="0" r="0" t="0"/>
          <a:stretch/>
        </p:blipFill>
        <p:spPr>
          <a:xfrm>
            <a:off x="492922" y="890370"/>
            <a:ext cx="2051155" cy="1066855"/>
          </a:xfrm>
          <a:prstGeom prst="rect">
            <a:avLst/>
          </a:prstGeom>
          <a:noFill/>
          <a:ln>
            <a:noFill/>
          </a:ln>
        </p:spPr>
      </p:pic>
      <p:sp>
        <p:nvSpPr>
          <p:cNvPr id="764" name="Google Shape;764;p42"/>
          <p:cNvSpPr txBox="1"/>
          <p:nvPr/>
        </p:nvSpPr>
        <p:spPr>
          <a:xfrm>
            <a:off x="332959" y="1224629"/>
            <a:ext cx="8345996" cy="503019"/>
          </a:xfrm>
          <a:prstGeom prst="rect">
            <a:avLst/>
          </a:prstGeom>
          <a:no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t/>
            </a:r>
            <a:endParaRPr sz="4400">
              <a:latin typeface="Helvetica Neue Light"/>
              <a:ea typeface="Helvetica Neue Light"/>
              <a:cs typeface="Helvetica Neue Light"/>
              <a:sym typeface="Helvetica Neue Light"/>
            </a:endParaRPr>
          </a:p>
        </p:txBody>
      </p:sp>
      <p:sp>
        <p:nvSpPr>
          <p:cNvPr id="765" name="Google Shape;765;p42"/>
          <p:cNvSpPr txBox="1"/>
          <p:nvPr/>
        </p:nvSpPr>
        <p:spPr>
          <a:xfrm>
            <a:off x="615593" y="598469"/>
            <a:ext cx="4201002" cy="1615827"/>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t/>
            </a:r>
            <a:endParaRPr b="1" i="0" sz="300" u="none" cap="none" strike="noStrike">
              <a:solidFill>
                <a:schemeClr val="dk1"/>
              </a:solidFill>
              <a:latin typeface="Arial"/>
              <a:ea typeface="Arial"/>
              <a:cs typeface="Arial"/>
              <a:sym typeface="Arial"/>
            </a:endParaRPr>
          </a:p>
          <a:p>
            <a:pPr indent="-107950" lvl="0" marL="285750" marR="0" rtl="0" algn="l">
              <a:lnSpc>
                <a:spcPct val="100000"/>
              </a:lnSpc>
              <a:spcBef>
                <a:spcPts val="0"/>
              </a:spcBef>
              <a:spcAft>
                <a:spcPts val="0"/>
              </a:spcAft>
              <a:buSzPts val="2800"/>
              <a:buFont typeface="Noto Sans Symbols"/>
              <a:buNone/>
            </a:pPr>
            <a:r>
              <a:t/>
            </a:r>
            <a:endParaRPr i="0" sz="2800" u="none" cap="none" strike="noStrike">
              <a:solidFill>
                <a:schemeClr val="dk1"/>
              </a:solidFill>
              <a:latin typeface="Helvetica Neue Light"/>
              <a:ea typeface="Helvetica Neue Light"/>
              <a:cs typeface="Helvetica Neue Light"/>
              <a:sym typeface="Helvetica Neue Light"/>
            </a:endParaRPr>
          </a:p>
          <a:p>
            <a:pPr indent="0" lvl="0" marL="360000" marR="0" rtl="0" algn="l">
              <a:spcBef>
                <a:spcPts val="1200"/>
              </a:spcBef>
              <a:spcAft>
                <a:spcPts val="0"/>
              </a:spcAft>
              <a:buNone/>
            </a:pPr>
            <a:r>
              <a:t/>
            </a:r>
            <a:endParaRPr i="0" sz="4000" u="none" cap="none">
              <a:solidFill>
                <a:srgbClr val="000000"/>
              </a:solidFill>
              <a:latin typeface="Helvetica Neue Light"/>
              <a:ea typeface="Helvetica Neue Light"/>
              <a:cs typeface="Helvetica Neue Light"/>
              <a:sym typeface="Helvetica Neue Light"/>
            </a:endParaRPr>
          </a:p>
          <a:p>
            <a:pPr indent="0" lvl="0" marL="0" marR="0" rtl="0" algn="ctr">
              <a:lnSpc>
                <a:spcPct val="100000"/>
              </a:lnSpc>
              <a:spcBef>
                <a:spcPts val="0"/>
              </a:spcBef>
              <a:spcAft>
                <a:spcPts val="0"/>
              </a:spcAft>
              <a:buSzPts val="2400"/>
              <a:buFont typeface="Helvetica Neue Light"/>
              <a:buNone/>
            </a:pPr>
            <a:r>
              <a:t/>
            </a:r>
            <a:endParaRPr b="0" i="0" sz="2400" u="none" cap="none" strike="noStrike">
              <a:solidFill>
                <a:srgbClr val="000000"/>
              </a:solidFill>
              <a:latin typeface="Helvetica Neue Light"/>
              <a:ea typeface="Helvetica Neue Light"/>
              <a:cs typeface="Helvetica Neue Light"/>
              <a:sym typeface="Helvetica Neue Light"/>
            </a:endParaRPr>
          </a:p>
        </p:txBody>
      </p:sp>
      <p:sp>
        <p:nvSpPr>
          <p:cNvPr id="766" name="Google Shape;766;p42"/>
          <p:cNvSpPr txBox="1"/>
          <p:nvPr/>
        </p:nvSpPr>
        <p:spPr>
          <a:xfrm>
            <a:off x="798004" y="1326174"/>
            <a:ext cx="8345996" cy="503019"/>
          </a:xfrm>
          <a:prstGeom prst="rect">
            <a:avLst/>
          </a:prstGeom>
          <a:no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t/>
            </a:r>
            <a:endParaRPr sz="5600">
              <a:latin typeface="Helvetica Neue Light"/>
              <a:ea typeface="Helvetica Neue Light"/>
              <a:cs typeface="Helvetica Neue Light"/>
              <a:sym typeface="Helvetica Neue Light"/>
            </a:endParaRPr>
          </a:p>
        </p:txBody>
      </p:sp>
      <p:sp>
        <p:nvSpPr>
          <p:cNvPr id="767" name="Google Shape;767;p42"/>
          <p:cNvSpPr txBox="1"/>
          <p:nvPr/>
        </p:nvSpPr>
        <p:spPr>
          <a:xfrm>
            <a:off x="331979" y="6059701"/>
            <a:ext cx="6392955" cy="27699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pt-PT" sz="1200" u="sng">
                <a:solidFill>
                  <a:schemeClr val="hlink"/>
                </a:solidFill>
                <a:latin typeface="Helvetica Neue Light"/>
                <a:ea typeface="Helvetica Neue Light"/>
                <a:cs typeface="Helvetica Neue Light"/>
                <a:sym typeface="Helvetica Neue Light"/>
                <a:hlinkClick r:id="rId5"/>
              </a:rPr>
              <a:t>https://medium.com/airbnb-engineering/data-infrastructure-at-airbnb-8adfb34f169c</a:t>
            </a:r>
            <a:endParaRPr sz="1200">
              <a:latin typeface="Helvetica Neue Light"/>
              <a:ea typeface="Helvetica Neue Light"/>
              <a:cs typeface="Helvetica Neue Light"/>
              <a:sym typeface="Helvetica Neue Light"/>
            </a:endParaRPr>
          </a:p>
        </p:txBody>
      </p:sp>
      <p:sp>
        <p:nvSpPr>
          <p:cNvPr id="768" name="Google Shape;768;p42"/>
          <p:cNvSpPr txBox="1"/>
          <p:nvPr/>
        </p:nvSpPr>
        <p:spPr>
          <a:xfrm>
            <a:off x="6400800" y="1306178"/>
            <a:ext cx="984069" cy="441465"/>
          </a:xfrm>
          <a:prstGeom prst="rect">
            <a:avLst/>
          </a:prstGeom>
          <a:noFill/>
          <a:ln>
            <a:noFill/>
          </a:ln>
        </p:spPr>
        <p:txBody>
          <a:bodyPr anchorCtr="0" anchor="ctr" bIns="35700" lIns="35700" spcFirstLastPara="1" rIns="35700" wrap="square" tIns="35700">
            <a:spAutoFit/>
          </a:bodyPr>
          <a:lstStyle/>
          <a:p>
            <a:pPr indent="0" lvl="0" marL="0" marR="0" rtl="0" algn="ctr">
              <a:lnSpc>
                <a:spcPct val="100000"/>
              </a:lnSpc>
              <a:spcBef>
                <a:spcPts val="0"/>
              </a:spcBef>
              <a:spcAft>
                <a:spcPts val="0"/>
              </a:spcAft>
              <a:buClr>
                <a:srgbClr val="000000"/>
              </a:buClr>
              <a:buSzPts val="2400"/>
              <a:buFont typeface="Helvetica Neue Light"/>
              <a:buNone/>
            </a:pPr>
            <a:r>
              <a:rPr b="1" i="0" lang="pt-PT" sz="2400" u="none" cap="none" strike="noStrike">
                <a:solidFill>
                  <a:srgbClr val="000000"/>
                </a:solidFill>
                <a:latin typeface="Helvetica Neue Light"/>
                <a:ea typeface="Helvetica Neue Light"/>
                <a:cs typeface="Helvetica Neue Light"/>
                <a:sym typeface="Helvetica Neue Light"/>
              </a:rPr>
              <a:t>2016</a:t>
            </a:r>
            <a:endParaRPr/>
          </a:p>
        </p:txBody>
      </p:sp>
      <p:pic>
        <p:nvPicPr>
          <p:cNvPr descr="Como funciona o Airbnb para hóspedes (10 dicas + Cupom de Desconto)" id="769" name="Google Shape;769;p42"/>
          <p:cNvPicPr preferRelativeResize="0"/>
          <p:nvPr/>
        </p:nvPicPr>
        <p:blipFill rotWithShape="1">
          <a:blip r:embed="rId6">
            <a:alphaModFix/>
          </a:blip>
          <a:srcRect b="0" l="0" r="0" t="0"/>
          <a:stretch/>
        </p:blipFill>
        <p:spPr>
          <a:xfrm>
            <a:off x="3111185" y="904721"/>
            <a:ext cx="1872379" cy="980074"/>
          </a:xfrm>
          <a:prstGeom prst="rect">
            <a:avLst/>
          </a:prstGeom>
          <a:noFill/>
          <a:ln>
            <a:noFill/>
          </a:ln>
        </p:spPr>
      </p:pic>
      <p:pic>
        <p:nvPicPr>
          <p:cNvPr id="770" name="Google Shape;770;p42"/>
          <p:cNvPicPr preferRelativeResize="0"/>
          <p:nvPr/>
        </p:nvPicPr>
        <p:blipFill rotWithShape="1">
          <a:blip r:embed="rId7">
            <a:alphaModFix/>
          </a:blip>
          <a:srcRect b="0" l="0" r="0" t="0"/>
          <a:stretch/>
        </p:blipFill>
        <p:spPr>
          <a:xfrm>
            <a:off x="492922" y="2395017"/>
            <a:ext cx="6505303" cy="3335097"/>
          </a:xfrm>
          <a:prstGeom prst="rect">
            <a:avLst/>
          </a:prstGeom>
          <a:noFill/>
          <a:ln>
            <a:noFill/>
          </a:ln>
        </p:spPr>
      </p:pic>
      <p:sp>
        <p:nvSpPr>
          <p:cNvPr id="771" name="Google Shape;771;p42"/>
          <p:cNvSpPr/>
          <p:nvPr/>
        </p:nvSpPr>
        <p:spPr>
          <a:xfrm>
            <a:off x="197782" y="6523821"/>
            <a:ext cx="1420260" cy="241411"/>
          </a:xfrm>
          <a:prstGeom prst="rect">
            <a:avLst/>
          </a:prstGeom>
          <a:noFill/>
          <a:ln>
            <a:noFill/>
          </a:ln>
        </p:spPr>
        <p:txBody>
          <a:bodyPr anchorCtr="0" anchor="ctr" bIns="35700" lIns="35700" spcFirstLastPara="1" rIns="35700" wrap="square" tIns="35700">
            <a:spAutoFit/>
          </a:bodyPr>
          <a:lstStyle/>
          <a:p>
            <a:pPr indent="0" lvl="0" marL="0" marR="0" rtl="0" algn="l">
              <a:spcBef>
                <a:spcPts val="0"/>
              </a:spcBef>
              <a:spcAft>
                <a:spcPts val="0"/>
              </a:spcAft>
              <a:buNone/>
            </a:pPr>
            <a:r>
              <a:rPr b="1" lang="pt-PT" sz="1100">
                <a:latin typeface="Helvetica Neue"/>
                <a:ea typeface="Helvetica Neue"/>
                <a:cs typeface="Helvetica Neue"/>
                <a:sym typeface="Helvetica Neue"/>
              </a:rPr>
              <a:t>Davi Almeida</a:t>
            </a:r>
            <a:r>
              <a:rPr b="1" lang="pt-PT" sz="1100">
                <a:solidFill>
                  <a:srgbClr val="FFE100"/>
                </a:solidFill>
                <a:latin typeface="Helvetica Neue"/>
                <a:ea typeface="Helvetica Neue"/>
                <a:cs typeface="Helvetica Neue"/>
                <a:sym typeface="Helvetica Neue"/>
              </a:rPr>
              <a:t>⎯ </a:t>
            </a:r>
            <a:r>
              <a:rPr b="1" lang="pt-PT" sz="1100">
                <a:latin typeface="Helvetica Neue"/>
                <a:ea typeface="Helvetica Neue"/>
                <a:cs typeface="Helvetica Neue"/>
                <a:sym typeface="Helvetica Neue"/>
              </a:rPr>
              <a:t> </a:t>
            </a:r>
            <a:r>
              <a:rPr lang="pt-PT" sz="1100">
                <a:latin typeface="Helvetica Neue Light"/>
                <a:ea typeface="Helvetica Neue Light"/>
                <a:cs typeface="Helvetica Neue Light"/>
                <a:sym typeface="Helvetica Neue Light"/>
              </a:rPr>
              <a:t>2025</a:t>
            </a:r>
            <a:endParaRPr sz="1100">
              <a:latin typeface="Helvetica Neue Light"/>
              <a:ea typeface="Helvetica Neue Light"/>
              <a:cs typeface="Helvetica Neue Light"/>
              <a:sym typeface="Helvetica Neue Light"/>
            </a:endParaRPr>
          </a:p>
        </p:txBody>
      </p:sp>
      <p:sp>
        <p:nvSpPr>
          <p:cNvPr id="772" name="Google Shape;772;p42"/>
          <p:cNvSpPr/>
          <p:nvPr/>
        </p:nvSpPr>
        <p:spPr>
          <a:xfrm>
            <a:off x="7669550" y="6526250"/>
            <a:ext cx="1304100" cy="236700"/>
          </a:xfrm>
          <a:prstGeom prst="rect">
            <a:avLst/>
          </a:prstGeom>
          <a:noFill/>
          <a:ln>
            <a:noFill/>
          </a:ln>
        </p:spPr>
        <p:txBody>
          <a:bodyPr anchorCtr="0" anchor="ctr" bIns="35700" lIns="35700" spcFirstLastPara="1" rIns="35700" wrap="square" tIns="35700">
            <a:noAutofit/>
          </a:bodyPr>
          <a:lstStyle/>
          <a:p>
            <a:pPr indent="0" lvl="0" marL="0" marR="0" rtl="0" algn="l">
              <a:spcBef>
                <a:spcPts val="0"/>
              </a:spcBef>
              <a:spcAft>
                <a:spcPts val="0"/>
              </a:spcAft>
              <a:buNone/>
            </a:pPr>
            <a:r>
              <a:rPr b="1" i="0" lang="pt-PT" sz="1100" u="none" cap="none" strike="noStrike">
                <a:latin typeface="Helvetica Neue"/>
                <a:ea typeface="Helvetica Neue"/>
                <a:cs typeface="Helvetica Neue"/>
                <a:sym typeface="Helvetica Neue"/>
              </a:rPr>
              <a:t>www.edit.com.pt</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6" name="Shape 776"/>
        <p:cNvGrpSpPr/>
        <p:nvPr/>
      </p:nvGrpSpPr>
      <p:grpSpPr>
        <a:xfrm>
          <a:off x="0" y="0"/>
          <a:ext cx="0" cy="0"/>
          <a:chOff x="0" y="0"/>
          <a:chExt cx="0" cy="0"/>
        </a:xfrm>
      </p:grpSpPr>
      <p:pic>
        <p:nvPicPr>
          <p:cNvPr id="777" name="Google Shape;777;p43"/>
          <p:cNvPicPr preferRelativeResize="0"/>
          <p:nvPr/>
        </p:nvPicPr>
        <p:blipFill rotWithShape="1">
          <a:blip r:embed="rId3">
            <a:alphaModFix/>
          </a:blip>
          <a:srcRect b="0" l="0" r="0" t="0"/>
          <a:stretch/>
        </p:blipFill>
        <p:spPr>
          <a:xfrm>
            <a:off x="191379" y="155190"/>
            <a:ext cx="848428" cy="450479"/>
          </a:xfrm>
          <a:prstGeom prst="rect">
            <a:avLst/>
          </a:prstGeom>
          <a:noFill/>
          <a:ln>
            <a:noFill/>
          </a:ln>
        </p:spPr>
      </p:pic>
      <p:cxnSp>
        <p:nvCxnSpPr>
          <p:cNvPr id="778" name="Google Shape;778;p43"/>
          <p:cNvCxnSpPr/>
          <p:nvPr/>
        </p:nvCxnSpPr>
        <p:spPr>
          <a:xfrm flipH="1" rot="10800000">
            <a:off x="730166" y="599325"/>
            <a:ext cx="8191208" cy="1"/>
          </a:xfrm>
          <a:prstGeom prst="straightConnector1">
            <a:avLst/>
          </a:prstGeom>
          <a:noFill/>
          <a:ln>
            <a:noFill/>
          </a:ln>
        </p:spPr>
      </p:cxnSp>
      <p:sp>
        <p:nvSpPr>
          <p:cNvPr id="779" name="Google Shape;779;p43"/>
          <p:cNvSpPr/>
          <p:nvPr/>
        </p:nvSpPr>
        <p:spPr>
          <a:xfrm>
            <a:off x="6514726" y="114582"/>
            <a:ext cx="2423739" cy="410688"/>
          </a:xfrm>
          <a:prstGeom prst="rect">
            <a:avLst/>
          </a:prstGeom>
          <a:noFill/>
          <a:ln>
            <a:noFill/>
          </a:ln>
        </p:spPr>
        <p:txBody>
          <a:bodyPr anchorCtr="0" anchor="ctr" bIns="35700" lIns="35700" spcFirstLastPara="1" rIns="35700" wrap="square" tIns="35700">
            <a:spAutoFit/>
          </a:bodyPr>
          <a:lstStyle/>
          <a:p>
            <a:pPr indent="0" lvl="0" marL="0" marR="0" rtl="0" algn="r">
              <a:spcBef>
                <a:spcPts val="0"/>
              </a:spcBef>
              <a:spcAft>
                <a:spcPts val="0"/>
              </a:spcAft>
              <a:buNone/>
            </a:pPr>
            <a:r>
              <a:rPr b="1" lang="pt-PT" sz="1100">
                <a:latin typeface="Helvetica Neue"/>
                <a:ea typeface="Helvetica Neue"/>
                <a:cs typeface="Helvetica Neue"/>
                <a:sym typeface="Helvetica Neue"/>
              </a:rPr>
              <a:t>Data Science &amp; Business Analytics</a:t>
            </a:r>
            <a:endParaRPr/>
          </a:p>
          <a:p>
            <a:pPr indent="0" lvl="0" marL="0" marR="0" rtl="0" algn="r">
              <a:spcBef>
                <a:spcPts val="0"/>
              </a:spcBef>
              <a:spcAft>
                <a:spcPts val="0"/>
              </a:spcAft>
              <a:buNone/>
            </a:pPr>
            <a:r>
              <a:rPr lang="pt-PT" sz="1100">
                <a:solidFill>
                  <a:srgbClr val="FFE100"/>
                </a:solidFill>
                <a:latin typeface="Helvetica Neue Light"/>
                <a:ea typeface="Helvetica Neue Light"/>
                <a:cs typeface="Helvetica Neue Light"/>
                <a:sym typeface="Helvetica Neue Light"/>
              </a:rPr>
              <a:t>⎯ </a:t>
            </a:r>
            <a:r>
              <a:rPr lang="pt-PT" sz="1100">
                <a:latin typeface="Helvetica Neue Light"/>
                <a:ea typeface="Helvetica Neue Light"/>
                <a:cs typeface="Helvetica Neue Light"/>
                <a:sym typeface="Helvetica Neue Light"/>
              </a:rPr>
              <a:t>Big Data Analytics</a:t>
            </a:r>
            <a:endParaRPr sz="1100">
              <a:latin typeface="Helvetica Neue Light"/>
              <a:ea typeface="Helvetica Neue Light"/>
              <a:cs typeface="Helvetica Neue Light"/>
              <a:sym typeface="Helvetica Neue Light"/>
            </a:endParaRPr>
          </a:p>
        </p:txBody>
      </p:sp>
      <p:cxnSp>
        <p:nvCxnSpPr>
          <p:cNvPr id="780" name="Google Shape;780;p43"/>
          <p:cNvCxnSpPr/>
          <p:nvPr/>
        </p:nvCxnSpPr>
        <p:spPr>
          <a:xfrm flipH="1" rot="10800000">
            <a:off x="231284" y="6422275"/>
            <a:ext cx="8690090" cy="1"/>
          </a:xfrm>
          <a:prstGeom prst="straightConnector1">
            <a:avLst/>
          </a:prstGeom>
          <a:noFill/>
          <a:ln>
            <a:noFill/>
          </a:ln>
        </p:spPr>
      </p:cxnSp>
      <p:sp>
        <p:nvSpPr>
          <p:cNvPr id="781" name="Google Shape;781;p43"/>
          <p:cNvSpPr txBox="1"/>
          <p:nvPr>
            <p:ph type="title"/>
          </p:nvPr>
        </p:nvSpPr>
        <p:spPr>
          <a:xfrm>
            <a:off x="44721" y="1043461"/>
            <a:ext cx="3394304" cy="865357"/>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SzPts val="2800"/>
              <a:buFont typeface="Helvetica Neue Light"/>
              <a:buNone/>
            </a:pPr>
            <a:br>
              <a:rPr lang="pt-PT" sz="2800"/>
            </a:br>
            <a:endParaRPr b="1" sz="2800"/>
          </a:p>
        </p:txBody>
      </p:sp>
      <p:sp>
        <p:nvSpPr>
          <p:cNvPr id="782" name="Google Shape;782;p43"/>
          <p:cNvSpPr/>
          <p:nvPr/>
        </p:nvSpPr>
        <p:spPr>
          <a:xfrm>
            <a:off x="0" y="101318"/>
            <a:ext cx="65" cy="254564"/>
          </a:xfrm>
          <a:prstGeom prst="rect">
            <a:avLst/>
          </a:prstGeom>
          <a:solidFill>
            <a:srgbClr val="F8F9FA"/>
          </a:solid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SzPts val="1800"/>
              <a:buFont typeface="Helvetica Neue Light"/>
              <a:buNone/>
            </a:pPr>
            <a:r>
              <a:t/>
            </a:r>
            <a:endParaRPr b="0" i="0" sz="1800" u="none" cap="none" strike="noStrike">
              <a:solidFill>
                <a:schemeClr val="dk1"/>
              </a:solidFill>
              <a:latin typeface="Arial"/>
              <a:ea typeface="Arial"/>
              <a:cs typeface="Arial"/>
              <a:sym typeface="Arial"/>
            </a:endParaRPr>
          </a:p>
        </p:txBody>
      </p:sp>
      <p:sp>
        <p:nvSpPr>
          <p:cNvPr id="783" name="Google Shape;783;p43"/>
          <p:cNvSpPr txBox="1"/>
          <p:nvPr/>
        </p:nvSpPr>
        <p:spPr>
          <a:xfrm>
            <a:off x="217013" y="6016448"/>
            <a:ext cx="7567749"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pt-PT" sz="1200" u="sng">
                <a:solidFill>
                  <a:schemeClr val="hlink"/>
                </a:solidFill>
                <a:latin typeface="Helvetica Neue Light"/>
                <a:ea typeface="Helvetica Neue Light"/>
                <a:cs typeface="Helvetica Neue Light"/>
                <a:sym typeface="Helvetica Neue Light"/>
                <a:hlinkClick r:id="rId4"/>
              </a:rPr>
              <a:t>https://www.thatdot.com/resource-post/what-is-the-difference-between-batch-and-stream-processing/</a:t>
            </a:r>
            <a:endParaRPr sz="1200">
              <a:latin typeface="Helvetica Neue Light"/>
              <a:ea typeface="Helvetica Neue Light"/>
              <a:cs typeface="Helvetica Neue Light"/>
              <a:sym typeface="Helvetica Neue Light"/>
            </a:endParaRPr>
          </a:p>
        </p:txBody>
      </p:sp>
      <p:pic>
        <p:nvPicPr>
          <p:cNvPr id="784" name="Google Shape;784;p43"/>
          <p:cNvPicPr preferRelativeResize="0"/>
          <p:nvPr/>
        </p:nvPicPr>
        <p:blipFill rotWithShape="1">
          <a:blip r:embed="rId5">
            <a:alphaModFix/>
          </a:blip>
          <a:srcRect b="0" l="0" r="0" t="0"/>
          <a:stretch/>
        </p:blipFill>
        <p:spPr>
          <a:xfrm>
            <a:off x="492922" y="890370"/>
            <a:ext cx="2051155" cy="1066855"/>
          </a:xfrm>
          <a:prstGeom prst="rect">
            <a:avLst/>
          </a:prstGeom>
          <a:noFill/>
          <a:ln>
            <a:noFill/>
          </a:ln>
        </p:spPr>
      </p:pic>
      <p:sp>
        <p:nvSpPr>
          <p:cNvPr id="785" name="Google Shape;785;p43"/>
          <p:cNvSpPr txBox="1"/>
          <p:nvPr/>
        </p:nvSpPr>
        <p:spPr>
          <a:xfrm>
            <a:off x="332959" y="1224629"/>
            <a:ext cx="8345996" cy="503019"/>
          </a:xfrm>
          <a:prstGeom prst="rect">
            <a:avLst/>
          </a:prstGeom>
          <a:no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t/>
            </a:r>
            <a:endParaRPr sz="4400">
              <a:latin typeface="Helvetica Neue Light"/>
              <a:ea typeface="Helvetica Neue Light"/>
              <a:cs typeface="Helvetica Neue Light"/>
              <a:sym typeface="Helvetica Neue Light"/>
            </a:endParaRPr>
          </a:p>
        </p:txBody>
      </p:sp>
      <p:sp>
        <p:nvSpPr>
          <p:cNvPr id="786" name="Google Shape;786;p43"/>
          <p:cNvSpPr txBox="1"/>
          <p:nvPr/>
        </p:nvSpPr>
        <p:spPr>
          <a:xfrm>
            <a:off x="615593" y="598469"/>
            <a:ext cx="4201002" cy="1615827"/>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t/>
            </a:r>
            <a:endParaRPr b="1" i="0" sz="300" u="none" cap="none" strike="noStrike">
              <a:solidFill>
                <a:schemeClr val="dk1"/>
              </a:solidFill>
              <a:latin typeface="Arial"/>
              <a:ea typeface="Arial"/>
              <a:cs typeface="Arial"/>
              <a:sym typeface="Arial"/>
            </a:endParaRPr>
          </a:p>
          <a:p>
            <a:pPr indent="-107950" lvl="0" marL="285750" marR="0" rtl="0" algn="l">
              <a:lnSpc>
                <a:spcPct val="100000"/>
              </a:lnSpc>
              <a:spcBef>
                <a:spcPts val="0"/>
              </a:spcBef>
              <a:spcAft>
                <a:spcPts val="0"/>
              </a:spcAft>
              <a:buSzPts val="2800"/>
              <a:buFont typeface="Noto Sans Symbols"/>
              <a:buNone/>
            </a:pPr>
            <a:r>
              <a:t/>
            </a:r>
            <a:endParaRPr i="0" sz="2800" u="none" cap="none" strike="noStrike">
              <a:solidFill>
                <a:schemeClr val="dk1"/>
              </a:solidFill>
              <a:latin typeface="Helvetica Neue Light"/>
              <a:ea typeface="Helvetica Neue Light"/>
              <a:cs typeface="Helvetica Neue Light"/>
              <a:sym typeface="Helvetica Neue Light"/>
            </a:endParaRPr>
          </a:p>
          <a:p>
            <a:pPr indent="0" lvl="0" marL="360000" marR="0" rtl="0" algn="l">
              <a:spcBef>
                <a:spcPts val="1200"/>
              </a:spcBef>
              <a:spcAft>
                <a:spcPts val="0"/>
              </a:spcAft>
              <a:buNone/>
            </a:pPr>
            <a:r>
              <a:t/>
            </a:r>
            <a:endParaRPr i="0" sz="4000" u="none" cap="none">
              <a:solidFill>
                <a:srgbClr val="000000"/>
              </a:solidFill>
              <a:latin typeface="Helvetica Neue Light"/>
              <a:ea typeface="Helvetica Neue Light"/>
              <a:cs typeface="Helvetica Neue Light"/>
              <a:sym typeface="Helvetica Neue Light"/>
            </a:endParaRPr>
          </a:p>
          <a:p>
            <a:pPr indent="0" lvl="0" marL="0" marR="0" rtl="0" algn="ctr">
              <a:lnSpc>
                <a:spcPct val="100000"/>
              </a:lnSpc>
              <a:spcBef>
                <a:spcPts val="0"/>
              </a:spcBef>
              <a:spcAft>
                <a:spcPts val="0"/>
              </a:spcAft>
              <a:buSzPts val="2400"/>
              <a:buFont typeface="Helvetica Neue Light"/>
              <a:buNone/>
            </a:pPr>
            <a:r>
              <a:t/>
            </a:r>
            <a:endParaRPr b="0" i="0" sz="2400" u="none" cap="none" strike="noStrike">
              <a:solidFill>
                <a:srgbClr val="000000"/>
              </a:solidFill>
              <a:latin typeface="Helvetica Neue Light"/>
              <a:ea typeface="Helvetica Neue Light"/>
              <a:cs typeface="Helvetica Neue Light"/>
              <a:sym typeface="Helvetica Neue Light"/>
            </a:endParaRPr>
          </a:p>
        </p:txBody>
      </p:sp>
      <p:sp>
        <p:nvSpPr>
          <p:cNvPr id="787" name="Google Shape;787;p43"/>
          <p:cNvSpPr txBox="1"/>
          <p:nvPr/>
        </p:nvSpPr>
        <p:spPr>
          <a:xfrm>
            <a:off x="798004" y="1326174"/>
            <a:ext cx="8345996" cy="503019"/>
          </a:xfrm>
          <a:prstGeom prst="rect">
            <a:avLst/>
          </a:prstGeom>
          <a:no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lang="pt-PT" sz="5600">
                <a:solidFill>
                  <a:srgbClr val="FF0000"/>
                </a:solidFill>
                <a:latin typeface="Helvetica Neue Light"/>
                <a:ea typeface="Helvetica Neue Light"/>
                <a:cs typeface="Helvetica Neue Light"/>
                <a:sym typeface="Helvetica Neue Light"/>
              </a:rPr>
              <a:t>Problemas</a:t>
            </a:r>
            <a:endParaRPr/>
          </a:p>
        </p:txBody>
      </p:sp>
      <p:sp>
        <p:nvSpPr>
          <p:cNvPr id="788" name="Google Shape;788;p43"/>
          <p:cNvSpPr txBox="1"/>
          <p:nvPr/>
        </p:nvSpPr>
        <p:spPr>
          <a:xfrm>
            <a:off x="5153911" y="2887068"/>
            <a:ext cx="3431387" cy="538609"/>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t/>
            </a:r>
            <a:endParaRPr sz="1100">
              <a:latin typeface="Helvetica Neue Light"/>
              <a:ea typeface="Helvetica Neue Light"/>
              <a:cs typeface="Helvetica Neue Light"/>
              <a:sym typeface="Helvetica Neue Light"/>
            </a:endParaRPr>
          </a:p>
          <a:p>
            <a:pPr indent="0" lvl="0" marL="0" marR="0" rtl="0" algn="ctr">
              <a:lnSpc>
                <a:spcPct val="100000"/>
              </a:lnSpc>
              <a:spcBef>
                <a:spcPts val="0"/>
              </a:spcBef>
              <a:spcAft>
                <a:spcPts val="0"/>
              </a:spcAft>
              <a:buSzPts val="2400"/>
              <a:buFont typeface="Helvetica Neue Light"/>
              <a:buNone/>
            </a:pPr>
            <a:r>
              <a:t/>
            </a:r>
            <a:endParaRPr b="0" i="0" sz="2400" u="none" cap="none" strike="noStrike">
              <a:solidFill>
                <a:srgbClr val="000000"/>
              </a:solidFill>
              <a:latin typeface="Helvetica Neue Light"/>
              <a:ea typeface="Helvetica Neue Light"/>
              <a:cs typeface="Helvetica Neue Light"/>
              <a:sym typeface="Helvetica Neue Light"/>
            </a:endParaRPr>
          </a:p>
        </p:txBody>
      </p:sp>
      <p:sp>
        <p:nvSpPr>
          <p:cNvPr id="789" name="Google Shape;789;p43"/>
          <p:cNvSpPr txBox="1"/>
          <p:nvPr/>
        </p:nvSpPr>
        <p:spPr>
          <a:xfrm>
            <a:off x="231284" y="2461913"/>
            <a:ext cx="3104309" cy="246221"/>
          </a:xfrm>
          <a:prstGeom prst="rect">
            <a:avLst/>
          </a:prstGeom>
          <a:no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SzPts val="1600"/>
              <a:buFont typeface="Helvetica Neue Light"/>
              <a:buNone/>
            </a:pPr>
            <a:r>
              <a:rPr b="1" lang="pt-PT" sz="1600">
                <a:latin typeface="Helvetica Neue Light"/>
                <a:ea typeface="Helvetica Neue Light"/>
                <a:cs typeface="Helvetica Neue Light"/>
                <a:sym typeface="Helvetica Neue Light"/>
              </a:rPr>
              <a:t>#1 Batch vs Streaming</a:t>
            </a:r>
            <a:endParaRPr b="1" i="0" sz="2400" u="none" cap="none" strike="noStrike">
              <a:solidFill>
                <a:srgbClr val="000000"/>
              </a:solidFill>
              <a:latin typeface="Helvetica Neue Light"/>
              <a:ea typeface="Helvetica Neue Light"/>
              <a:cs typeface="Helvetica Neue Light"/>
              <a:sym typeface="Helvetica Neue Light"/>
            </a:endParaRPr>
          </a:p>
        </p:txBody>
      </p:sp>
      <p:pic>
        <p:nvPicPr>
          <p:cNvPr descr="What is the difference between batch and stream processing? | thatDot" id="790" name="Google Shape;790;p43"/>
          <p:cNvPicPr preferRelativeResize="0"/>
          <p:nvPr/>
        </p:nvPicPr>
        <p:blipFill rotWithShape="1">
          <a:blip r:embed="rId6">
            <a:alphaModFix/>
          </a:blip>
          <a:srcRect b="0" l="0" r="0" t="0"/>
          <a:stretch/>
        </p:blipFill>
        <p:spPr>
          <a:xfrm>
            <a:off x="3499985" y="3036800"/>
            <a:ext cx="5312445" cy="2051194"/>
          </a:xfrm>
          <a:prstGeom prst="rect">
            <a:avLst/>
          </a:prstGeom>
          <a:noFill/>
          <a:ln>
            <a:noFill/>
          </a:ln>
        </p:spPr>
      </p:pic>
      <p:sp>
        <p:nvSpPr>
          <p:cNvPr id="791" name="Google Shape;791;p43"/>
          <p:cNvSpPr txBox="1"/>
          <p:nvPr/>
        </p:nvSpPr>
        <p:spPr>
          <a:xfrm>
            <a:off x="197782" y="3212822"/>
            <a:ext cx="3104309" cy="2523768"/>
          </a:xfrm>
          <a:prstGeom prst="rect">
            <a:avLst/>
          </a:prstGeom>
          <a:no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SzPts val="1600"/>
              <a:buFont typeface="Helvetica Neue Light"/>
              <a:buNone/>
            </a:pPr>
            <a:r>
              <a:rPr lang="pt-PT" sz="1600">
                <a:latin typeface="Helvetica Neue Light"/>
                <a:ea typeface="Helvetica Neue Light"/>
                <a:cs typeface="Helvetica Neue Light"/>
                <a:sym typeface="Helvetica Neue Light"/>
              </a:rPr>
              <a:t>Originalmente projetado para processamento em lote, </a:t>
            </a:r>
            <a:r>
              <a:rPr b="1" lang="pt-PT" sz="1600">
                <a:latin typeface="Helvetica Neue Light"/>
                <a:ea typeface="Helvetica Neue Light"/>
                <a:cs typeface="Helvetica Neue Light"/>
                <a:sym typeface="Helvetica Neue Light"/>
              </a:rPr>
              <a:t>o Hadoop MapReduce</a:t>
            </a:r>
            <a:r>
              <a:rPr lang="pt-PT" sz="1600">
                <a:latin typeface="Helvetica Neue Light"/>
                <a:ea typeface="Helvetica Neue Light"/>
                <a:cs typeface="Helvetica Neue Light"/>
                <a:sym typeface="Helvetica Neue Light"/>
              </a:rPr>
              <a:t> tem uma latência* mais alta e é menos adequado para cenários de processamento em tempo real.</a:t>
            </a:r>
            <a:endParaRPr/>
          </a:p>
          <a:p>
            <a:pPr indent="0" lvl="0" marL="0" marR="0" rtl="0" algn="ctr">
              <a:lnSpc>
                <a:spcPct val="100000"/>
              </a:lnSpc>
              <a:spcBef>
                <a:spcPts val="0"/>
              </a:spcBef>
              <a:spcAft>
                <a:spcPts val="0"/>
              </a:spcAft>
              <a:buSzPts val="1600"/>
              <a:buFont typeface="Helvetica Neue Light"/>
              <a:buNone/>
            </a:pPr>
            <a:r>
              <a:t/>
            </a:r>
            <a:endParaRPr sz="1600">
              <a:solidFill>
                <a:srgbClr val="000000"/>
              </a:solidFill>
              <a:latin typeface="Helvetica Neue Light"/>
              <a:ea typeface="Helvetica Neue Light"/>
              <a:cs typeface="Helvetica Neue Light"/>
              <a:sym typeface="Helvetica Neue Light"/>
            </a:endParaRPr>
          </a:p>
          <a:p>
            <a:pPr indent="0" lvl="0" marL="0" marR="0" rtl="0" algn="ctr">
              <a:lnSpc>
                <a:spcPct val="100000"/>
              </a:lnSpc>
              <a:spcBef>
                <a:spcPts val="0"/>
              </a:spcBef>
              <a:spcAft>
                <a:spcPts val="0"/>
              </a:spcAft>
              <a:buSzPts val="1200"/>
              <a:buFont typeface="Helvetica Neue Light"/>
              <a:buNone/>
            </a:pPr>
            <a:r>
              <a:t/>
            </a:r>
            <a:endParaRPr sz="1200">
              <a:solidFill>
                <a:srgbClr val="000000"/>
              </a:solidFill>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1200"/>
              <a:buFont typeface="Helvetica Neue Light"/>
              <a:buNone/>
            </a:pPr>
            <a:r>
              <a:rPr b="0" i="0" lang="pt-PT" sz="1200" u="none" cap="none" strike="noStrike">
                <a:solidFill>
                  <a:srgbClr val="000000"/>
                </a:solidFill>
                <a:latin typeface="Helvetica Neue Light"/>
                <a:ea typeface="Helvetica Neue Light"/>
                <a:cs typeface="Helvetica Neue Light"/>
                <a:sym typeface="Helvetica Neue Light"/>
              </a:rPr>
              <a:t>*Latência = o tempo de atraso entre o envio de uma solicitação e o recebimento da resposta.</a:t>
            </a:r>
            <a:endParaRPr/>
          </a:p>
          <a:p>
            <a:pPr indent="0" lvl="0" marL="0" marR="0" rtl="0" algn="l">
              <a:lnSpc>
                <a:spcPct val="100000"/>
              </a:lnSpc>
              <a:spcBef>
                <a:spcPts val="0"/>
              </a:spcBef>
              <a:spcAft>
                <a:spcPts val="0"/>
              </a:spcAft>
              <a:buSzPts val="1600"/>
              <a:buFont typeface="Helvetica Neue Light"/>
              <a:buNone/>
            </a:pPr>
            <a:r>
              <a:t/>
            </a:r>
            <a:endParaRPr b="0" i="0" sz="1600" u="none" cap="none" strike="noStrike">
              <a:solidFill>
                <a:srgbClr val="000000"/>
              </a:solidFill>
              <a:latin typeface="Helvetica Neue Light"/>
              <a:ea typeface="Helvetica Neue Light"/>
              <a:cs typeface="Helvetica Neue Light"/>
              <a:sym typeface="Helvetica Neue Light"/>
            </a:endParaRPr>
          </a:p>
        </p:txBody>
      </p:sp>
      <p:sp>
        <p:nvSpPr>
          <p:cNvPr id="792" name="Google Shape;792;p43"/>
          <p:cNvSpPr/>
          <p:nvPr/>
        </p:nvSpPr>
        <p:spPr>
          <a:xfrm>
            <a:off x="197782" y="6523821"/>
            <a:ext cx="1420260" cy="241411"/>
          </a:xfrm>
          <a:prstGeom prst="rect">
            <a:avLst/>
          </a:prstGeom>
          <a:noFill/>
          <a:ln>
            <a:noFill/>
          </a:ln>
        </p:spPr>
        <p:txBody>
          <a:bodyPr anchorCtr="0" anchor="ctr" bIns="35700" lIns="35700" spcFirstLastPara="1" rIns="35700" wrap="square" tIns="35700">
            <a:spAutoFit/>
          </a:bodyPr>
          <a:lstStyle/>
          <a:p>
            <a:pPr indent="0" lvl="0" marL="0" marR="0" rtl="0" algn="l">
              <a:spcBef>
                <a:spcPts val="0"/>
              </a:spcBef>
              <a:spcAft>
                <a:spcPts val="0"/>
              </a:spcAft>
              <a:buNone/>
            </a:pPr>
            <a:r>
              <a:rPr b="1" lang="pt-PT" sz="1100">
                <a:latin typeface="Helvetica Neue"/>
                <a:ea typeface="Helvetica Neue"/>
                <a:cs typeface="Helvetica Neue"/>
                <a:sym typeface="Helvetica Neue"/>
              </a:rPr>
              <a:t>Davi Almeida</a:t>
            </a:r>
            <a:r>
              <a:rPr b="1" lang="pt-PT" sz="1100">
                <a:solidFill>
                  <a:srgbClr val="FFE100"/>
                </a:solidFill>
                <a:latin typeface="Helvetica Neue"/>
                <a:ea typeface="Helvetica Neue"/>
                <a:cs typeface="Helvetica Neue"/>
                <a:sym typeface="Helvetica Neue"/>
              </a:rPr>
              <a:t>⎯ </a:t>
            </a:r>
            <a:r>
              <a:rPr b="1" lang="pt-PT" sz="1100">
                <a:latin typeface="Helvetica Neue"/>
                <a:ea typeface="Helvetica Neue"/>
                <a:cs typeface="Helvetica Neue"/>
                <a:sym typeface="Helvetica Neue"/>
              </a:rPr>
              <a:t> </a:t>
            </a:r>
            <a:r>
              <a:rPr lang="pt-PT" sz="1100">
                <a:latin typeface="Helvetica Neue Light"/>
                <a:ea typeface="Helvetica Neue Light"/>
                <a:cs typeface="Helvetica Neue Light"/>
                <a:sym typeface="Helvetica Neue Light"/>
              </a:rPr>
              <a:t>2025</a:t>
            </a:r>
            <a:endParaRPr sz="1100">
              <a:latin typeface="Helvetica Neue Light"/>
              <a:ea typeface="Helvetica Neue Light"/>
              <a:cs typeface="Helvetica Neue Light"/>
              <a:sym typeface="Helvetica Neue Light"/>
            </a:endParaRPr>
          </a:p>
        </p:txBody>
      </p:sp>
      <p:sp>
        <p:nvSpPr>
          <p:cNvPr id="793" name="Google Shape;793;p43"/>
          <p:cNvSpPr/>
          <p:nvPr/>
        </p:nvSpPr>
        <p:spPr>
          <a:xfrm>
            <a:off x="7669550" y="6526250"/>
            <a:ext cx="1304100" cy="236700"/>
          </a:xfrm>
          <a:prstGeom prst="rect">
            <a:avLst/>
          </a:prstGeom>
          <a:noFill/>
          <a:ln>
            <a:noFill/>
          </a:ln>
        </p:spPr>
        <p:txBody>
          <a:bodyPr anchorCtr="0" anchor="ctr" bIns="35700" lIns="35700" spcFirstLastPara="1" rIns="35700" wrap="square" tIns="35700">
            <a:noAutofit/>
          </a:bodyPr>
          <a:lstStyle/>
          <a:p>
            <a:pPr indent="0" lvl="0" marL="0" marR="0" rtl="0" algn="l">
              <a:spcBef>
                <a:spcPts val="0"/>
              </a:spcBef>
              <a:spcAft>
                <a:spcPts val="0"/>
              </a:spcAft>
              <a:buNone/>
            </a:pPr>
            <a:r>
              <a:rPr b="1" i="0" lang="pt-PT" sz="1100" u="none" cap="none" strike="noStrike">
                <a:latin typeface="Helvetica Neue"/>
                <a:ea typeface="Helvetica Neue"/>
                <a:cs typeface="Helvetica Neue"/>
                <a:sym typeface="Helvetica Neue"/>
              </a:rPr>
              <a:t>www.edit.com.pt</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7" name="Shape 797"/>
        <p:cNvGrpSpPr/>
        <p:nvPr/>
      </p:nvGrpSpPr>
      <p:grpSpPr>
        <a:xfrm>
          <a:off x="0" y="0"/>
          <a:ext cx="0" cy="0"/>
          <a:chOff x="0" y="0"/>
          <a:chExt cx="0" cy="0"/>
        </a:xfrm>
      </p:grpSpPr>
      <p:pic>
        <p:nvPicPr>
          <p:cNvPr id="798" name="Google Shape;798;p44"/>
          <p:cNvPicPr preferRelativeResize="0"/>
          <p:nvPr/>
        </p:nvPicPr>
        <p:blipFill rotWithShape="1">
          <a:blip r:embed="rId3">
            <a:alphaModFix/>
          </a:blip>
          <a:srcRect b="0" l="0" r="0" t="0"/>
          <a:stretch/>
        </p:blipFill>
        <p:spPr>
          <a:xfrm>
            <a:off x="191379" y="155190"/>
            <a:ext cx="848428" cy="450479"/>
          </a:xfrm>
          <a:prstGeom prst="rect">
            <a:avLst/>
          </a:prstGeom>
          <a:noFill/>
          <a:ln>
            <a:noFill/>
          </a:ln>
        </p:spPr>
      </p:pic>
      <p:cxnSp>
        <p:nvCxnSpPr>
          <p:cNvPr id="799" name="Google Shape;799;p44"/>
          <p:cNvCxnSpPr/>
          <p:nvPr/>
        </p:nvCxnSpPr>
        <p:spPr>
          <a:xfrm flipH="1" rot="10800000">
            <a:off x="730166" y="599325"/>
            <a:ext cx="8191208" cy="1"/>
          </a:xfrm>
          <a:prstGeom prst="straightConnector1">
            <a:avLst/>
          </a:prstGeom>
          <a:noFill/>
          <a:ln>
            <a:noFill/>
          </a:ln>
        </p:spPr>
      </p:cxnSp>
      <p:sp>
        <p:nvSpPr>
          <p:cNvPr id="800" name="Google Shape;800;p44"/>
          <p:cNvSpPr/>
          <p:nvPr/>
        </p:nvSpPr>
        <p:spPr>
          <a:xfrm>
            <a:off x="6514726" y="114582"/>
            <a:ext cx="2423739" cy="410688"/>
          </a:xfrm>
          <a:prstGeom prst="rect">
            <a:avLst/>
          </a:prstGeom>
          <a:noFill/>
          <a:ln>
            <a:noFill/>
          </a:ln>
        </p:spPr>
        <p:txBody>
          <a:bodyPr anchorCtr="0" anchor="ctr" bIns="35700" lIns="35700" spcFirstLastPara="1" rIns="35700" wrap="square" tIns="35700">
            <a:spAutoFit/>
          </a:bodyPr>
          <a:lstStyle/>
          <a:p>
            <a:pPr indent="0" lvl="0" marL="0" marR="0" rtl="0" algn="r">
              <a:spcBef>
                <a:spcPts val="0"/>
              </a:spcBef>
              <a:spcAft>
                <a:spcPts val="0"/>
              </a:spcAft>
              <a:buNone/>
            </a:pPr>
            <a:r>
              <a:rPr b="1" lang="pt-PT" sz="1100">
                <a:latin typeface="Helvetica Neue"/>
                <a:ea typeface="Helvetica Neue"/>
                <a:cs typeface="Helvetica Neue"/>
                <a:sym typeface="Helvetica Neue"/>
              </a:rPr>
              <a:t>Data Science &amp; Business Analytics</a:t>
            </a:r>
            <a:endParaRPr/>
          </a:p>
          <a:p>
            <a:pPr indent="0" lvl="0" marL="0" marR="0" rtl="0" algn="r">
              <a:spcBef>
                <a:spcPts val="0"/>
              </a:spcBef>
              <a:spcAft>
                <a:spcPts val="0"/>
              </a:spcAft>
              <a:buNone/>
            </a:pPr>
            <a:r>
              <a:rPr lang="pt-PT" sz="1100">
                <a:solidFill>
                  <a:srgbClr val="FFE100"/>
                </a:solidFill>
                <a:latin typeface="Helvetica Neue Light"/>
                <a:ea typeface="Helvetica Neue Light"/>
                <a:cs typeface="Helvetica Neue Light"/>
                <a:sym typeface="Helvetica Neue Light"/>
              </a:rPr>
              <a:t>⎯ </a:t>
            </a:r>
            <a:r>
              <a:rPr lang="pt-PT" sz="1100">
                <a:latin typeface="Helvetica Neue Light"/>
                <a:ea typeface="Helvetica Neue Light"/>
                <a:cs typeface="Helvetica Neue Light"/>
                <a:sym typeface="Helvetica Neue Light"/>
              </a:rPr>
              <a:t>Big Data Analytics</a:t>
            </a:r>
            <a:endParaRPr sz="1100">
              <a:latin typeface="Helvetica Neue Light"/>
              <a:ea typeface="Helvetica Neue Light"/>
              <a:cs typeface="Helvetica Neue Light"/>
              <a:sym typeface="Helvetica Neue Light"/>
            </a:endParaRPr>
          </a:p>
        </p:txBody>
      </p:sp>
      <p:cxnSp>
        <p:nvCxnSpPr>
          <p:cNvPr id="801" name="Google Shape;801;p44"/>
          <p:cNvCxnSpPr/>
          <p:nvPr/>
        </p:nvCxnSpPr>
        <p:spPr>
          <a:xfrm flipH="1" rot="10800000">
            <a:off x="231284" y="6422275"/>
            <a:ext cx="8690090" cy="1"/>
          </a:xfrm>
          <a:prstGeom prst="straightConnector1">
            <a:avLst/>
          </a:prstGeom>
          <a:noFill/>
          <a:ln>
            <a:noFill/>
          </a:ln>
        </p:spPr>
      </p:cxnSp>
      <p:sp>
        <p:nvSpPr>
          <p:cNvPr id="802" name="Google Shape;802;p44"/>
          <p:cNvSpPr txBox="1"/>
          <p:nvPr>
            <p:ph type="title"/>
          </p:nvPr>
        </p:nvSpPr>
        <p:spPr>
          <a:xfrm>
            <a:off x="44721" y="1043461"/>
            <a:ext cx="3394304" cy="865357"/>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SzPts val="2800"/>
              <a:buFont typeface="Helvetica Neue Light"/>
              <a:buNone/>
            </a:pPr>
            <a:br>
              <a:rPr lang="pt-PT" sz="2800"/>
            </a:br>
            <a:endParaRPr b="1" sz="2800"/>
          </a:p>
        </p:txBody>
      </p:sp>
      <p:sp>
        <p:nvSpPr>
          <p:cNvPr id="803" name="Google Shape;803;p44"/>
          <p:cNvSpPr/>
          <p:nvPr/>
        </p:nvSpPr>
        <p:spPr>
          <a:xfrm>
            <a:off x="0" y="101318"/>
            <a:ext cx="65" cy="254564"/>
          </a:xfrm>
          <a:prstGeom prst="rect">
            <a:avLst/>
          </a:prstGeom>
          <a:solidFill>
            <a:srgbClr val="F8F9FA"/>
          </a:solid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SzPts val="1800"/>
              <a:buFont typeface="Helvetica Neue Light"/>
              <a:buNone/>
            </a:pPr>
            <a:r>
              <a:t/>
            </a:r>
            <a:endParaRPr b="0" i="0" sz="1800" u="none" cap="none" strike="noStrike">
              <a:solidFill>
                <a:schemeClr val="dk1"/>
              </a:solidFill>
              <a:latin typeface="Arial"/>
              <a:ea typeface="Arial"/>
              <a:cs typeface="Arial"/>
              <a:sym typeface="Arial"/>
            </a:endParaRPr>
          </a:p>
        </p:txBody>
      </p:sp>
      <p:sp>
        <p:nvSpPr>
          <p:cNvPr id="804" name="Google Shape;804;p44"/>
          <p:cNvSpPr txBox="1"/>
          <p:nvPr/>
        </p:nvSpPr>
        <p:spPr>
          <a:xfrm>
            <a:off x="217013" y="6016448"/>
            <a:ext cx="7567749"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pt-PT" sz="1200" u="sng">
                <a:solidFill>
                  <a:schemeClr val="hlink"/>
                </a:solidFill>
                <a:latin typeface="Helvetica Neue Light"/>
                <a:ea typeface="Helvetica Neue Light"/>
                <a:cs typeface="Helvetica Neue Light"/>
                <a:sym typeface="Helvetica Neue Light"/>
                <a:hlinkClick r:id="rId4"/>
              </a:rPr>
              <a:t>https://www.guru99.com/create-your-first-hadoop-program.html</a:t>
            </a:r>
            <a:endParaRPr sz="1200">
              <a:latin typeface="Helvetica Neue Light"/>
              <a:ea typeface="Helvetica Neue Light"/>
              <a:cs typeface="Helvetica Neue Light"/>
              <a:sym typeface="Helvetica Neue Light"/>
            </a:endParaRPr>
          </a:p>
        </p:txBody>
      </p:sp>
      <p:pic>
        <p:nvPicPr>
          <p:cNvPr id="805" name="Google Shape;805;p44"/>
          <p:cNvPicPr preferRelativeResize="0"/>
          <p:nvPr/>
        </p:nvPicPr>
        <p:blipFill rotWithShape="1">
          <a:blip r:embed="rId5">
            <a:alphaModFix/>
          </a:blip>
          <a:srcRect b="0" l="0" r="0" t="0"/>
          <a:stretch/>
        </p:blipFill>
        <p:spPr>
          <a:xfrm>
            <a:off x="492922" y="890370"/>
            <a:ext cx="2051155" cy="1066855"/>
          </a:xfrm>
          <a:prstGeom prst="rect">
            <a:avLst/>
          </a:prstGeom>
          <a:noFill/>
          <a:ln>
            <a:noFill/>
          </a:ln>
        </p:spPr>
      </p:pic>
      <p:sp>
        <p:nvSpPr>
          <p:cNvPr id="806" name="Google Shape;806;p44"/>
          <p:cNvSpPr txBox="1"/>
          <p:nvPr/>
        </p:nvSpPr>
        <p:spPr>
          <a:xfrm>
            <a:off x="332959" y="1224629"/>
            <a:ext cx="8345996" cy="503019"/>
          </a:xfrm>
          <a:prstGeom prst="rect">
            <a:avLst/>
          </a:prstGeom>
          <a:no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t/>
            </a:r>
            <a:endParaRPr sz="4400">
              <a:latin typeface="Helvetica Neue Light"/>
              <a:ea typeface="Helvetica Neue Light"/>
              <a:cs typeface="Helvetica Neue Light"/>
              <a:sym typeface="Helvetica Neue Light"/>
            </a:endParaRPr>
          </a:p>
        </p:txBody>
      </p:sp>
      <p:sp>
        <p:nvSpPr>
          <p:cNvPr id="807" name="Google Shape;807;p44"/>
          <p:cNvSpPr txBox="1"/>
          <p:nvPr/>
        </p:nvSpPr>
        <p:spPr>
          <a:xfrm>
            <a:off x="615593" y="598469"/>
            <a:ext cx="4201002" cy="1615827"/>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t/>
            </a:r>
            <a:endParaRPr b="1" i="0" sz="300" u="none" cap="none" strike="noStrike">
              <a:solidFill>
                <a:schemeClr val="dk1"/>
              </a:solidFill>
              <a:latin typeface="Arial"/>
              <a:ea typeface="Arial"/>
              <a:cs typeface="Arial"/>
              <a:sym typeface="Arial"/>
            </a:endParaRPr>
          </a:p>
          <a:p>
            <a:pPr indent="-107950" lvl="0" marL="285750" marR="0" rtl="0" algn="l">
              <a:lnSpc>
                <a:spcPct val="100000"/>
              </a:lnSpc>
              <a:spcBef>
                <a:spcPts val="0"/>
              </a:spcBef>
              <a:spcAft>
                <a:spcPts val="0"/>
              </a:spcAft>
              <a:buSzPts val="2800"/>
              <a:buFont typeface="Noto Sans Symbols"/>
              <a:buNone/>
            </a:pPr>
            <a:r>
              <a:t/>
            </a:r>
            <a:endParaRPr i="0" sz="2800" u="none" cap="none" strike="noStrike">
              <a:solidFill>
                <a:schemeClr val="dk1"/>
              </a:solidFill>
              <a:latin typeface="Helvetica Neue Light"/>
              <a:ea typeface="Helvetica Neue Light"/>
              <a:cs typeface="Helvetica Neue Light"/>
              <a:sym typeface="Helvetica Neue Light"/>
            </a:endParaRPr>
          </a:p>
          <a:p>
            <a:pPr indent="0" lvl="0" marL="360000" marR="0" rtl="0" algn="l">
              <a:spcBef>
                <a:spcPts val="1200"/>
              </a:spcBef>
              <a:spcAft>
                <a:spcPts val="0"/>
              </a:spcAft>
              <a:buNone/>
            </a:pPr>
            <a:r>
              <a:t/>
            </a:r>
            <a:endParaRPr i="0" sz="4000" u="none" cap="none">
              <a:solidFill>
                <a:srgbClr val="000000"/>
              </a:solidFill>
              <a:latin typeface="Helvetica Neue Light"/>
              <a:ea typeface="Helvetica Neue Light"/>
              <a:cs typeface="Helvetica Neue Light"/>
              <a:sym typeface="Helvetica Neue Light"/>
            </a:endParaRPr>
          </a:p>
          <a:p>
            <a:pPr indent="0" lvl="0" marL="0" marR="0" rtl="0" algn="ctr">
              <a:lnSpc>
                <a:spcPct val="100000"/>
              </a:lnSpc>
              <a:spcBef>
                <a:spcPts val="0"/>
              </a:spcBef>
              <a:spcAft>
                <a:spcPts val="0"/>
              </a:spcAft>
              <a:buSzPts val="2400"/>
              <a:buFont typeface="Helvetica Neue Light"/>
              <a:buNone/>
            </a:pPr>
            <a:r>
              <a:t/>
            </a:r>
            <a:endParaRPr b="0" i="0" sz="2400" u="none" cap="none" strike="noStrike">
              <a:solidFill>
                <a:srgbClr val="000000"/>
              </a:solidFill>
              <a:latin typeface="Helvetica Neue Light"/>
              <a:ea typeface="Helvetica Neue Light"/>
              <a:cs typeface="Helvetica Neue Light"/>
              <a:sym typeface="Helvetica Neue Light"/>
            </a:endParaRPr>
          </a:p>
        </p:txBody>
      </p:sp>
      <p:sp>
        <p:nvSpPr>
          <p:cNvPr id="808" name="Google Shape;808;p44"/>
          <p:cNvSpPr txBox="1"/>
          <p:nvPr/>
        </p:nvSpPr>
        <p:spPr>
          <a:xfrm>
            <a:off x="798004" y="1326174"/>
            <a:ext cx="8345996" cy="503019"/>
          </a:xfrm>
          <a:prstGeom prst="rect">
            <a:avLst/>
          </a:prstGeom>
          <a:no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lang="pt-PT" sz="5600">
                <a:solidFill>
                  <a:srgbClr val="FF0000"/>
                </a:solidFill>
                <a:latin typeface="Helvetica Neue Light"/>
                <a:ea typeface="Helvetica Neue Light"/>
                <a:cs typeface="Helvetica Neue Light"/>
                <a:sym typeface="Helvetica Neue Light"/>
              </a:rPr>
              <a:t>Problemas</a:t>
            </a:r>
            <a:endParaRPr/>
          </a:p>
        </p:txBody>
      </p:sp>
      <p:sp>
        <p:nvSpPr>
          <p:cNvPr id="809" name="Google Shape;809;p44"/>
          <p:cNvSpPr txBox="1"/>
          <p:nvPr/>
        </p:nvSpPr>
        <p:spPr>
          <a:xfrm>
            <a:off x="5153911" y="2887068"/>
            <a:ext cx="3431387" cy="538609"/>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t/>
            </a:r>
            <a:endParaRPr sz="1100">
              <a:latin typeface="Helvetica Neue Light"/>
              <a:ea typeface="Helvetica Neue Light"/>
              <a:cs typeface="Helvetica Neue Light"/>
              <a:sym typeface="Helvetica Neue Light"/>
            </a:endParaRPr>
          </a:p>
          <a:p>
            <a:pPr indent="0" lvl="0" marL="0" marR="0" rtl="0" algn="ctr">
              <a:lnSpc>
                <a:spcPct val="100000"/>
              </a:lnSpc>
              <a:spcBef>
                <a:spcPts val="0"/>
              </a:spcBef>
              <a:spcAft>
                <a:spcPts val="0"/>
              </a:spcAft>
              <a:buSzPts val="2400"/>
              <a:buFont typeface="Helvetica Neue Light"/>
              <a:buNone/>
            </a:pPr>
            <a:r>
              <a:t/>
            </a:r>
            <a:endParaRPr b="0" i="0" sz="2400" u="none" cap="none" strike="noStrike">
              <a:solidFill>
                <a:srgbClr val="000000"/>
              </a:solidFill>
              <a:latin typeface="Helvetica Neue Light"/>
              <a:ea typeface="Helvetica Neue Light"/>
              <a:cs typeface="Helvetica Neue Light"/>
              <a:sym typeface="Helvetica Neue Light"/>
            </a:endParaRPr>
          </a:p>
        </p:txBody>
      </p:sp>
      <p:sp>
        <p:nvSpPr>
          <p:cNvPr id="810" name="Google Shape;810;p44"/>
          <p:cNvSpPr txBox="1"/>
          <p:nvPr/>
        </p:nvSpPr>
        <p:spPr>
          <a:xfrm>
            <a:off x="217013" y="2314598"/>
            <a:ext cx="3104309" cy="492443"/>
          </a:xfrm>
          <a:prstGeom prst="rect">
            <a:avLst/>
          </a:prstGeom>
          <a:no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SzPts val="1600"/>
              <a:buFont typeface="Helvetica Neue Light"/>
              <a:buNone/>
            </a:pPr>
            <a:r>
              <a:rPr b="1" lang="pt-PT" sz="1600">
                <a:latin typeface="Helvetica Neue Light"/>
                <a:ea typeface="Helvetica Neue Light"/>
                <a:cs typeface="Helvetica Neue Light"/>
                <a:sym typeface="Helvetica Neue Light"/>
              </a:rPr>
              <a:t>#2 Complexidade de Desenvolvimento e Implantação</a:t>
            </a:r>
            <a:endParaRPr b="1" i="0" sz="2400" u="none" cap="none" strike="noStrike">
              <a:solidFill>
                <a:srgbClr val="000000"/>
              </a:solidFill>
              <a:latin typeface="Helvetica Neue Light"/>
              <a:ea typeface="Helvetica Neue Light"/>
              <a:cs typeface="Helvetica Neue Light"/>
              <a:sym typeface="Helvetica Neue Light"/>
            </a:endParaRPr>
          </a:p>
        </p:txBody>
      </p:sp>
      <p:sp>
        <p:nvSpPr>
          <p:cNvPr id="811" name="Google Shape;811;p44"/>
          <p:cNvSpPr txBox="1"/>
          <p:nvPr/>
        </p:nvSpPr>
        <p:spPr>
          <a:xfrm>
            <a:off x="197782" y="3428265"/>
            <a:ext cx="3104309" cy="2092881"/>
          </a:xfrm>
          <a:prstGeom prst="rect">
            <a:avLst/>
          </a:prstGeom>
          <a:no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SzPts val="1600"/>
              <a:buFont typeface="Helvetica Neue Light"/>
              <a:buNone/>
            </a:pPr>
            <a:r>
              <a:rPr lang="pt-PT" sz="1600">
                <a:latin typeface="Helvetica Neue Light"/>
                <a:ea typeface="Helvetica Neue Light"/>
                <a:cs typeface="Helvetica Neue Light"/>
                <a:sym typeface="Helvetica Neue Light"/>
              </a:rPr>
              <a:t>Desenvolver e depurar aplicativos MapReduce pode ser complexo e requer um conhecimento profundo do paradigma </a:t>
            </a:r>
            <a:r>
              <a:rPr b="1" lang="pt-PT" sz="1600">
                <a:latin typeface="Helvetica Neue Light"/>
                <a:ea typeface="Helvetica Neue Light"/>
                <a:cs typeface="Helvetica Neue Light"/>
                <a:sym typeface="Helvetica Neue Light"/>
              </a:rPr>
              <a:t>MapReduce </a:t>
            </a:r>
            <a:r>
              <a:rPr lang="pt-PT" sz="1600">
                <a:latin typeface="Helvetica Neue Light"/>
                <a:ea typeface="Helvetica Neue Light"/>
                <a:cs typeface="Helvetica Neue Light"/>
                <a:sym typeface="Helvetica Neue Light"/>
              </a:rPr>
              <a:t>e da API Java ou outras linguagens de programação.</a:t>
            </a:r>
            <a:endParaRPr sz="1600">
              <a:solidFill>
                <a:srgbClr val="000000"/>
              </a:solidFill>
              <a:latin typeface="Helvetica Neue Light"/>
              <a:ea typeface="Helvetica Neue Light"/>
              <a:cs typeface="Helvetica Neue Light"/>
              <a:sym typeface="Helvetica Neue Light"/>
            </a:endParaRPr>
          </a:p>
          <a:p>
            <a:pPr indent="0" lvl="0" marL="0" marR="0" rtl="0" algn="ctr">
              <a:lnSpc>
                <a:spcPct val="100000"/>
              </a:lnSpc>
              <a:spcBef>
                <a:spcPts val="0"/>
              </a:spcBef>
              <a:spcAft>
                <a:spcPts val="0"/>
              </a:spcAft>
              <a:buSzPts val="1200"/>
              <a:buFont typeface="Helvetica Neue Light"/>
              <a:buNone/>
            </a:pPr>
            <a:r>
              <a:t/>
            </a:r>
            <a:endParaRPr sz="1200">
              <a:solidFill>
                <a:srgbClr val="000000"/>
              </a:solidFill>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1200"/>
              <a:buFont typeface="Helvetica Neue Light"/>
              <a:buNone/>
            </a:pPr>
            <a:r>
              <a:rPr b="0" i="0" lang="pt-PT" sz="1200" u="none" cap="none" strike="noStrike">
                <a:solidFill>
                  <a:srgbClr val="000000"/>
                </a:solidFill>
                <a:latin typeface="Helvetica Neue Light"/>
                <a:ea typeface="Helvetica Neue Light"/>
                <a:cs typeface="Helvetica Neue Light"/>
                <a:sym typeface="Helvetica Neue Light"/>
              </a:rPr>
              <a:t>.</a:t>
            </a:r>
            <a:endParaRPr/>
          </a:p>
          <a:p>
            <a:pPr indent="0" lvl="0" marL="0" marR="0" rtl="0" algn="l">
              <a:lnSpc>
                <a:spcPct val="100000"/>
              </a:lnSpc>
              <a:spcBef>
                <a:spcPts val="0"/>
              </a:spcBef>
              <a:spcAft>
                <a:spcPts val="0"/>
              </a:spcAft>
              <a:buSzPts val="1600"/>
              <a:buFont typeface="Helvetica Neue Light"/>
              <a:buNone/>
            </a:pPr>
            <a:r>
              <a:t/>
            </a:r>
            <a:endParaRPr b="0" i="0" sz="1600" u="none" cap="none" strike="noStrike">
              <a:solidFill>
                <a:srgbClr val="000000"/>
              </a:solidFill>
              <a:latin typeface="Helvetica Neue Light"/>
              <a:ea typeface="Helvetica Neue Light"/>
              <a:cs typeface="Helvetica Neue Light"/>
              <a:sym typeface="Helvetica Neue Light"/>
            </a:endParaRPr>
          </a:p>
        </p:txBody>
      </p:sp>
      <p:pic>
        <p:nvPicPr>
          <p:cNvPr descr="Hadoop &amp; Mapreduce Examples: Create First Program in Java" id="812" name="Google Shape;812;p44"/>
          <p:cNvPicPr preferRelativeResize="0"/>
          <p:nvPr/>
        </p:nvPicPr>
        <p:blipFill rotWithShape="1">
          <a:blip r:embed="rId6">
            <a:alphaModFix/>
          </a:blip>
          <a:srcRect b="0" l="0" r="0" t="0"/>
          <a:stretch/>
        </p:blipFill>
        <p:spPr>
          <a:xfrm>
            <a:off x="3990090" y="2556041"/>
            <a:ext cx="4129893" cy="2766128"/>
          </a:xfrm>
          <a:prstGeom prst="rect">
            <a:avLst/>
          </a:prstGeom>
          <a:noFill/>
          <a:ln>
            <a:noFill/>
          </a:ln>
        </p:spPr>
      </p:pic>
      <p:sp>
        <p:nvSpPr>
          <p:cNvPr id="813" name="Google Shape;813;p44"/>
          <p:cNvSpPr/>
          <p:nvPr/>
        </p:nvSpPr>
        <p:spPr>
          <a:xfrm>
            <a:off x="197782" y="6523821"/>
            <a:ext cx="1420260" cy="241411"/>
          </a:xfrm>
          <a:prstGeom prst="rect">
            <a:avLst/>
          </a:prstGeom>
          <a:noFill/>
          <a:ln>
            <a:noFill/>
          </a:ln>
        </p:spPr>
        <p:txBody>
          <a:bodyPr anchorCtr="0" anchor="ctr" bIns="35700" lIns="35700" spcFirstLastPara="1" rIns="35700" wrap="square" tIns="35700">
            <a:spAutoFit/>
          </a:bodyPr>
          <a:lstStyle/>
          <a:p>
            <a:pPr indent="0" lvl="0" marL="0" marR="0" rtl="0" algn="l">
              <a:spcBef>
                <a:spcPts val="0"/>
              </a:spcBef>
              <a:spcAft>
                <a:spcPts val="0"/>
              </a:spcAft>
              <a:buNone/>
            </a:pPr>
            <a:r>
              <a:rPr b="1" lang="pt-PT" sz="1100">
                <a:latin typeface="Helvetica Neue"/>
                <a:ea typeface="Helvetica Neue"/>
                <a:cs typeface="Helvetica Neue"/>
                <a:sym typeface="Helvetica Neue"/>
              </a:rPr>
              <a:t>Davi Almeida</a:t>
            </a:r>
            <a:r>
              <a:rPr b="1" lang="pt-PT" sz="1100">
                <a:solidFill>
                  <a:srgbClr val="FFE100"/>
                </a:solidFill>
                <a:latin typeface="Helvetica Neue"/>
                <a:ea typeface="Helvetica Neue"/>
                <a:cs typeface="Helvetica Neue"/>
                <a:sym typeface="Helvetica Neue"/>
              </a:rPr>
              <a:t>⎯ </a:t>
            </a:r>
            <a:r>
              <a:rPr b="1" lang="pt-PT" sz="1100">
                <a:latin typeface="Helvetica Neue"/>
                <a:ea typeface="Helvetica Neue"/>
                <a:cs typeface="Helvetica Neue"/>
                <a:sym typeface="Helvetica Neue"/>
              </a:rPr>
              <a:t> </a:t>
            </a:r>
            <a:r>
              <a:rPr lang="pt-PT" sz="1100">
                <a:latin typeface="Helvetica Neue Light"/>
                <a:ea typeface="Helvetica Neue Light"/>
                <a:cs typeface="Helvetica Neue Light"/>
                <a:sym typeface="Helvetica Neue Light"/>
              </a:rPr>
              <a:t>2025</a:t>
            </a:r>
            <a:endParaRPr sz="1100">
              <a:latin typeface="Helvetica Neue Light"/>
              <a:ea typeface="Helvetica Neue Light"/>
              <a:cs typeface="Helvetica Neue Light"/>
              <a:sym typeface="Helvetica Neue Light"/>
            </a:endParaRPr>
          </a:p>
        </p:txBody>
      </p:sp>
      <p:sp>
        <p:nvSpPr>
          <p:cNvPr id="814" name="Google Shape;814;p44"/>
          <p:cNvSpPr/>
          <p:nvPr/>
        </p:nvSpPr>
        <p:spPr>
          <a:xfrm>
            <a:off x="7669550" y="6526250"/>
            <a:ext cx="1304100" cy="236700"/>
          </a:xfrm>
          <a:prstGeom prst="rect">
            <a:avLst/>
          </a:prstGeom>
          <a:noFill/>
          <a:ln>
            <a:noFill/>
          </a:ln>
        </p:spPr>
        <p:txBody>
          <a:bodyPr anchorCtr="0" anchor="ctr" bIns="35700" lIns="35700" spcFirstLastPara="1" rIns="35700" wrap="square" tIns="35700">
            <a:noAutofit/>
          </a:bodyPr>
          <a:lstStyle/>
          <a:p>
            <a:pPr indent="0" lvl="0" marL="0" marR="0" rtl="0" algn="l">
              <a:spcBef>
                <a:spcPts val="0"/>
              </a:spcBef>
              <a:spcAft>
                <a:spcPts val="0"/>
              </a:spcAft>
              <a:buNone/>
            </a:pPr>
            <a:r>
              <a:rPr b="1" i="0" lang="pt-PT" sz="1100" u="none" cap="none" strike="noStrike">
                <a:latin typeface="Helvetica Neue"/>
                <a:ea typeface="Helvetica Neue"/>
                <a:cs typeface="Helvetica Neue"/>
                <a:sym typeface="Helvetica Neue"/>
              </a:rPr>
              <a:t>www.edit.com.pt</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8" name="Shape 818"/>
        <p:cNvGrpSpPr/>
        <p:nvPr/>
      </p:nvGrpSpPr>
      <p:grpSpPr>
        <a:xfrm>
          <a:off x="0" y="0"/>
          <a:ext cx="0" cy="0"/>
          <a:chOff x="0" y="0"/>
          <a:chExt cx="0" cy="0"/>
        </a:xfrm>
      </p:grpSpPr>
      <p:pic>
        <p:nvPicPr>
          <p:cNvPr id="819" name="Google Shape;819;p45"/>
          <p:cNvPicPr preferRelativeResize="0"/>
          <p:nvPr/>
        </p:nvPicPr>
        <p:blipFill rotWithShape="1">
          <a:blip r:embed="rId3">
            <a:alphaModFix/>
          </a:blip>
          <a:srcRect b="0" l="0" r="0" t="0"/>
          <a:stretch/>
        </p:blipFill>
        <p:spPr>
          <a:xfrm>
            <a:off x="191379" y="155190"/>
            <a:ext cx="848428" cy="450479"/>
          </a:xfrm>
          <a:prstGeom prst="rect">
            <a:avLst/>
          </a:prstGeom>
          <a:noFill/>
          <a:ln>
            <a:noFill/>
          </a:ln>
        </p:spPr>
      </p:pic>
      <p:cxnSp>
        <p:nvCxnSpPr>
          <p:cNvPr id="820" name="Google Shape;820;p45"/>
          <p:cNvCxnSpPr/>
          <p:nvPr/>
        </p:nvCxnSpPr>
        <p:spPr>
          <a:xfrm flipH="1" rot="10800000">
            <a:off x="730166" y="599325"/>
            <a:ext cx="8191208" cy="1"/>
          </a:xfrm>
          <a:prstGeom prst="straightConnector1">
            <a:avLst/>
          </a:prstGeom>
          <a:noFill/>
          <a:ln>
            <a:noFill/>
          </a:ln>
        </p:spPr>
      </p:cxnSp>
      <p:sp>
        <p:nvSpPr>
          <p:cNvPr id="821" name="Google Shape;821;p45"/>
          <p:cNvSpPr/>
          <p:nvPr/>
        </p:nvSpPr>
        <p:spPr>
          <a:xfrm>
            <a:off x="6514726" y="114582"/>
            <a:ext cx="2423739" cy="410688"/>
          </a:xfrm>
          <a:prstGeom prst="rect">
            <a:avLst/>
          </a:prstGeom>
          <a:noFill/>
          <a:ln>
            <a:noFill/>
          </a:ln>
        </p:spPr>
        <p:txBody>
          <a:bodyPr anchorCtr="0" anchor="ctr" bIns="35700" lIns="35700" spcFirstLastPara="1" rIns="35700" wrap="square" tIns="35700">
            <a:spAutoFit/>
          </a:bodyPr>
          <a:lstStyle/>
          <a:p>
            <a:pPr indent="0" lvl="0" marL="0" marR="0" rtl="0" algn="r">
              <a:spcBef>
                <a:spcPts val="0"/>
              </a:spcBef>
              <a:spcAft>
                <a:spcPts val="0"/>
              </a:spcAft>
              <a:buNone/>
            </a:pPr>
            <a:r>
              <a:rPr b="1" lang="pt-PT" sz="1100">
                <a:latin typeface="Helvetica Neue"/>
                <a:ea typeface="Helvetica Neue"/>
                <a:cs typeface="Helvetica Neue"/>
                <a:sym typeface="Helvetica Neue"/>
              </a:rPr>
              <a:t>Data Science &amp; Business Analytics</a:t>
            </a:r>
            <a:endParaRPr/>
          </a:p>
          <a:p>
            <a:pPr indent="0" lvl="0" marL="0" marR="0" rtl="0" algn="r">
              <a:spcBef>
                <a:spcPts val="0"/>
              </a:spcBef>
              <a:spcAft>
                <a:spcPts val="0"/>
              </a:spcAft>
              <a:buNone/>
            </a:pPr>
            <a:r>
              <a:rPr lang="pt-PT" sz="1100">
                <a:solidFill>
                  <a:srgbClr val="FFE100"/>
                </a:solidFill>
                <a:latin typeface="Helvetica Neue Light"/>
                <a:ea typeface="Helvetica Neue Light"/>
                <a:cs typeface="Helvetica Neue Light"/>
                <a:sym typeface="Helvetica Neue Light"/>
              </a:rPr>
              <a:t>⎯ </a:t>
            </a:r>
            <a:r>
              <a:rPr lang="pt-PT" sz="1100">
                <a:latin typeface="Helvetica Neue Light"/>
                <a:ea typeface="Helvetica Neue Light"/>
                <a:cs typeface="Helvetica Neue Light"/>
                <a:sym typeface="Helvetica Neue Light"/>
              </a:rPr>
              <a:t>Big Data Analytics</a:t>
            </a:r>
            <a:endParaRPr sz="1100">
              <a:latin typeface="Helvetica Neue Light"/>
              <a:ea typeface="Helvetica Neue Light"/>
              <a:cs typeface="Helvetica Neue Light"/>
              <a:sym typeface="Helvetica Neue Light"/>
            </a:endParaRPr>
          </a:p>
        </p:txBody>
      </p:sp>
      <p:cxnSp>
        <p:nvCxnSpPr>
          <p:cNvPr id="822" name="Google Shape;822;p45"/>
          <p:cNvCxnSpPr/>
          <p:nvPr/>
        </p:nvCxnSpPr>
        <p:spPr>
          <a:xfrm flipH="1" rot="10800000">
            <a:off x="231284" y="6422275"/>
            <a:ext cx="8690090" cy="1"/>
          </a:xfrm>
          <a:prstGeom prst="straightConnector1">
            <a:avLst/>
          </a:prstGeom>
          <a:noFill/>
          <a:ln>
            <a:noFill/>
          </a:ln>
        </p:spPr>
      </p:cxnSp>
      <p:sp>
        <p:nvSpPr>
          <p:cNvPr id="823" name="Google Shape;823;p45"/>
          <p:cNvSpPr txBox="1"/>
          <p:nvPr>
            <p:ph type="title"/>
          </p:nvPr>
        </p:nvSpPr>
        <p:spPr>
          <a:xfrm>
            <a:off x="44721" y="1043461"/>
            <a:ext cx="3394304" cy="865357"/>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SzPts val="2800"/>
              <a:buFont typeface="Helvetica Neue Light"/>
              <a:buNone/>
            </a:pPr>
            <a:br>
              <a:rPr lang="pt-PT" sz="2800"/>
            </a:br>
            <a:endParaRPr b="1" sz="2800"/>
          </a:p>
        </p:txBody>
      </p:sp>
      <p:sp>
        <p:nvSpPr>
          <p:cNvPr id="824" name="Google Shape;824;p45"/>
          <p:cNvSpPr/>
          <p:nvPr/>
        </p:nvSpPr>
        <p:spPr>
          <a:xfrm>
            <a:off x="0" y="101318"/>
            <a:ext cx="65" cy="254564"/>
          </a:xfrm>
          <a:prstGeom prst="rect">
            <a:avLst/>
          </a:prstGeom>
          <a:solidFill>
            <a:srgbClr val="F8F9FA"/>
          </a:solid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SzPts val="1800"/>
              <a:buFont typeface="Helvetica Neue Light"/>
              <a:buNone/>
            </a:pPr>
            <a:r>
              <a:t/>
            </a:r>
            <a:endParaRPr b="0" i="0" sz="1800" u="none" cap="none" strike="noStrike">
              <a:solidFill>
                <a:schemeClr val="dk1"/>
              </a:solidFill>
              <a:latin typeface="Arial"/>
              <a:ea typeface="Arial"/>
              <a:cs typeface="Arial"/>
              <a:sym typeface="Arial"/>
            </a:endParaRPr>
          </a:p>
        </p:txBody>
      </p:sp>
      <p:sp>
        <p:nvSpPr>
          <p:cNvPr id="825" name="Google Shape;825;p45"/>
          <p:cNvSpPr txBox="1"/>
          <p:nvPr/>
        </p:nvSpPr>
        <p:spPr>
          <a:xfrm>
            <a:off x="217013" y="6016448"/>
            <a:ext cx="7567749"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pt-PT" sz="1200" u="sng">
                <a:solidFill>
                  <a:schemeClr val="hlink"/>
                </a:solidFill>
                <a:latin typeface="Helvetica Neue Light"/>
                <a:ea typeface="Helvetica Neue Light"/>
                <a:cs typeface="Helvetica Neue Light"/>
                <a:sym typeface="Helvetica Neue Light"/>
                <a:hlinkClick r:id="rId4"/>
              </a:rPr>
              <a:t>https://medium.com/@tanstorm/cap%C3%ADtulo-3-escalabilidade-b2a86eb705b6</a:t>
            </a:r>
            <a:endParaRPr sz="1200">
              <a:latin typeface="Helvetica Neue Light"/>
              <a:ea typeface="Helvetica Neue Light"/>
              <a:cs typeface="Helvetica Neue Light"/>
              <a:sym typeface="Helvetica Neue Light"/>
            </a:endParaRPr>
          </a:p>
        </p:txBody>
      </p:sp>
      <p:pic>
        <p:nvPicPr>
          <p:cNvPr id="826" name="Google Shape;826;p45"/>
          <p:cNvPicPr preferRelativeResize="0"/>
          <p:nvPr/>
        </p:nvPicPr>
        <p:blipFill rotWithShape="1">
          <a:blip r:embed="rId5">
            <a:alphaModFix/>
          </a:blip>
          <a:srcRect b="0" l="0" r="0" t="0"/>
          <a:stretch/>
        </p:blipFill>
        <p:spPr>
          <a:xfrm>
            <a:off x="492922" y="890370"/>
            <a:ext cx="2051155" cy="1066855"/>
          </a:xfrm>
          <a:prstGeom prst="rect">
            <a:avLst/>
          </a:prstGeom>
          <a:noFill/>
          <a:ln>
            <a:noFill/>
          </a:ln>
        </p:spPr>
      </p:pic>
      <p:sp>
        <p:nvSpPr>
          <p:cNvPr id="827" name="Google Shape;827;p45"/>
          <p:cNvSpPr txBox="1"/>
          <p:nvPr/>
        </p:nvSpPr>
        <p:spPr>
          <a:xfrm>
            <a:off x="332959" y="1224629"/>
            <a:ext cx="8345996" cy="503019"/>
          </a:xfrm>
          <a:prstGeom prst="rect">
            <a:avLst/>
          </a:prstGeom>
          <a:no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t/>
            </a:r>
            <a:endParaRPr sz="4400">
              <a:latin typeface="Helvetica Neue Light"/>
              <a:ea typeface="Helvetica Neue Light"/>
              <a:cs typeface="Helvetica Neue Light"/>
              <a:sym typeface="Helvetica Neue Light"/>
            </a:endParaRPr>
          </a:p>
        </p:txBody>
      </p:sp>
      <p:sp>
        <p:nvSpPr>
          <p:cNvPr id="828" name="Google Shape;828;p45"/>
          <p:cNvSpPr txBox="1"/>
          <p:nvPr/>
        </p:nvSpPr>
        <p:spPr>
          <a:xfrm>
            <a:off x="615593" y="598469"/>
            <a:ext cx="4201002" cy="1615827"/>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t/>
            </a:r>
            <a:endParaRPr b="1" i="0" sz="300" u="none" cap="none" strike="noStrike">
              <a:solidFill>
                <a:schemeClr val="dk1"/>
              </a:solidFill>
              <a:latin typeface="Arial"/>
              <a:ea typeface="Arial"/>
              <a:cs typeface="Arial"/>
              <a:sym typeface="Arial"/>
            </a:endParaRPr>
          </a:p>
          <a:p>
            <a:pPr indent="-107950" lvl="0" marL="285750" marR="0" rtl="0" algn="l">
              <a:lnSpc>
                <a:spcPct val="100000"/>
              </a:lnSpc>
              <a:spcBef>
                <a:spcPts val="0"/>
              </a:spcBef>
              <a:spcAft>
                <a:spcPts val="0"/>
              </a:spcAft>
              <a:buSzPts val="2800"/>
              <a:buFont typeface="Noto Sans Symbols"/>
              <a:buNone/>
            </a:pPr>
            <a:r>
              <a:t/>
            </a:r>
            <a:endParaRPr i="0" sz="2800" u="none" cap="none" strike="noStrike">
              <a:solidFill>
                <a:schemeClr val="dk1"/>
              </a:solidFill>
              <a:latin typeface="Helvetica Neue Light"/>
              <a:ea typeface="Helvetica Neue Light"/>
              <a:cs typeface="Helvetica Neue Light"/>
              <a:sym typeface="Helvetica Neue Light"/>
            </a:endParaRPr>
          </a:p>
          <a:p>
            <a:pPr indent="0" lvl="0" marL="360000" marR="0" rtl="0" algn="l">
              <a:spcBef>
                <a:spcPts val="1200"/>
              </a:spcBef>
              <a:spcAft>
                <a:spcPts val="0"/>
              </a:spcAft>
              <a:buNone/>
            </a:pPr>
            <a:r>
              <a:t/>
            </a:r>
            <a:endParaRPr i="0" sz="4000" u="none" cap="none">
              <a:solidFill>
                <a:srgbClr val="000000"/>
              </a:solidFill>
              <a:latin typeface="Helvetica Neue Light"/>
              <a:ea typeface="Helvetica Neue Light"/>
              <a:cs typeface="Helvetica Neue Light"/>
              <a:sym typeface="Helvetica Neue Light"/>
            </a:endParaRPr>
          </a:p>
          <a:p>
            <a:pPr indent="0" lvl="0" marL="0" marR="0" rtl="0" algn="ctr">
              <a:lnSpc>
                <a:spcPct val="100000"/>
              </a:lnSpc>
              <a:spcBef>
                <a:spcPts val="0"/>
              </a:spcBef>
              <a:spcAft>
                <a:spcPts val="0"/>
              </a:spcAft>
              <a:buSzPts val="2400"/>
              <a:buFont typeface="Helvetica Neue Light"/>
              <a:buNone/>
            </a:pPr>
            <a:r>
              <a:t/>
            </a:r>
            <a:endParaRPr b="0" i="0" sz="2400" u="none" cap="none" strike="noStrike">
              <a:solidFill>
                <a:srgbClr val="000000"/>
              </a:solidFill>
              <a:latin typeface="Helvetica Neue Light"/>
              <a:ea typeface="Helvetica Neue Light"/>
              <a:cs typeface="Helvetica Neue Light"/>
              <a:sym typeface="Helvetica Neue Light"/>
            </a:endParaRPr>
          </a:p>
        </p:txBody>
      </p:sp>
      <p:sp>
        <p:nvSpPr>
          <p:cNvPr id="829" name="Google Shape;829;p45"/>
          <p:cNvSpPr txBox="1"/>
          <p:nvPr/>
        </p:nvSpPr>
        <p:spPr>
          <a:xfrm>
            <a:off x="798004" y="1326174"/>
            <a:ext cx="8345996" cy="503019"/>
          </a:xfrm>
          <a:prstGeom prst="rect">
            <a:avLst/>
          </a:prstGeom>
          <a:no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lang="pt-PT" sz="5600">
                <a:solidFill>
                  <a:srgbClr val="FF0000"/>
                </a:solidFill>
                <a:latin typeface="Helvetica Neue Light"/>
                <a:ea typeface="Helvetica Neue Light"/>
                <a:cs typeface="Helvetica Neue Light"/>
                <a:sym typeface="Helvetica Neue Light"/>
              </a:rPr>
              <a:t>Problemas</a:t>
            </a:r>
            <a:endParaRPr/>
          </a:p>
        </p:txBody>
      </p:sp>
      <p:sp>
        <p:nvSpPr>
          <p:cNvPr id="830" name="Google Shape;830;p45"/>
          <p:cNvSpPr txBox="1"/>
          <p:nvPr/>
        </p:nvSpPr>
        <p:spPr>
          <a:xfrm>
            <a:off x="5153911" y="2887068"/>
            <a:ext cx="3431387" cy="538609"/>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t/>
            </a:r>
            <a:endParaRPr sz="1100">
              <a:latin typeface="Helvetica Neue Light"/>
              <a:ea typeface="Helvetica Neue Light"/>
              <a:cs typeface="Helvetica Neue Light"/>
              <a:sym typeface="Helvetica Neue Light"/>
            </a:endParaRPr>
          </a:p>
          <a:p>
            <a:pPr indent="0" lvl="0" marL="0" marR="0" rtl="0" algn="ctr">
              <a:lnSpc>
                <a:spcPct val="100000"/>
              </a:lnSpc>
              <a:spcBef>
                <a:spcPts val="0"/>
              </a:spcBef>
              <a:spcAft>
                <a:spcPts val="0"/>
              </a:spcAft>
              <a:buSzPts val="2400"/>
              <a:buFont typeface="Helvetica Neue Light"/>
              <a:buNone/>
            </a:pPr>
            <a:r>
              <a:t/>
            </a:r>
            <a:endParaRPr b="0" i="0" sz="2400" u="none" cap="none" strike="noStrike">
              <a:solidFill>
                <a:srgbClr val="000000"/>
              </a:solidFill>
              <a:latin typeface="Helvetica Neue Light"/>
              <a:ea typeface="Helvetica Neue Light"/>
              <a:cs typeface="Helvetica Neue Light"/>
              <a:sym typeface="Helvetica Neue Light"/>
            </a:endParaRPr>
          </a:p>
        </p:txBody>
      </p:sp>
      <p:sp>
        <p:nvSpPr>
          <p:cNvPr id="831" name="Google Shape;831;p45"/>
          <p:cNvSpPr txBox="1"/>
          <p:nvPr/>
        </p:nvSpPr>
        <p:spPr>
          <a:xfrm>
            <a:off x="217013" y="2437709"/>
            <a:ext cx="3104309" cy="246221"/>
          </a:xfrm>
          <a:prstGeom prst="rect">
            <a:avLst/>
          </a:prstGeom>
          <a:no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SzPts val="1600"/>
              <a:buFont typeface="Helvetica Neue Light"/>
              <a:buNone/>
            </a:pPr>
            <a:r>
              <a:rPr b="1" lang="pt-PT" sz="1600">
                <a:latin typeface="Helvetica Neue Light"/>
                <a:ea typeface="Helvetica Neue Light"/>
                <a:cs typeface="Helvetica Neue Light"/>
                <a:sym typeface="Helvetica Neue Light"/>
              </a:rPr>
              <a:t>#4 Ecossistema e Flexibilidade</a:t>
            </a:r>
            <a:endParaRPr b="1" i="0" sz="2400" u="none" cap="none" strike="noStrike">
              <a:solidFill>
                <a:srgbClr val="000000"/>
              </a:solidFill>
              <a:latin typeface="Helvetica Neue Light"/>
              <a:ea typeface="Helvetica Neue Light"/>
              <a:cs typeface="Helvetica Neue Light"/>
              <a:sym typeface="Helvetica Neue Light"/>
            </a:endParaRPr>
          </a:p>
        </p:txBody>
      </p:sp>
      <p:sp>
        <p:nvSpPr>
          <p:cNvPr id="832" name="Google Shape;832;p45"/>
          <p:cNvSpPr txBox="1"/>
          <p:nvPr/>
        </p:nvSpPr>
        <p:spPr>
          <a:xfrm>
            <a:off x="217012" y="3140848"/>
            <a:ext cx="3104309" cy="984885"/>
          </a:xfrm>
          <a:prstGeom prst="rect">
            <a:avLst/>
          </a:prstGeom>
          <a:no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SzPts val="1200"/>
              <a:buFont typeface="Helvetica Neue Light"/>
              <a:buNone/>
            </a:pPr>
            <a:r>
              <a:rPr lang="pt-PT" sz="1200">
                <a:latin typeface="Helvetica Neue Light"/>
                <a:ea typeface="Helvetica Neue Light"/>
                <a:cs typeface="Helvetica Neue Light"/>
                <a:sym typeface="Helvetica Neue Light"/>
              </a:rPr>
              <a:t>O ecossistema Hadoop é rico em ferramentas e tecnologias, mas a integração entre essas ferramentas pode ser complicada e requer gerenciamento adicional</a:t>
            </a:r>
            <a:r>
              <a:rPr b="0" i="0" lang="pt-PT" sz="1200" u="none" cap="none" strike="noStrike">
                <a:solidFill>
                  <a:srgbClr val="000000"/>
                </a:solidFill>
                <a:latin typeface="Helvetica Neue Light"/>
                <a:ea typeface="Helvetica Neue Light"/>
                <a:cs typeface="Helvetica Neue Light"/>
                <a:sym typeface="Helvetica Neue Light"/>
              </a:rPr>
              <a:t>.</a:t>
            </a:r>
            <a:endParaRPr/>
          </a:p>
          <a:p>
            <a:pPr indent="0" lvl="0" marL="0" marR="0" rtl="0" algn="l">
              <a:lnSpc>
                <a:spcPct val="100000"/>
              </a:lnSpc>
              <a:spcBef>
                <a:spcPts val="0"/>
              </a:spcBef>
              <a:spcAft>
                <a:spcPts val="0"/>
              </a:spcAft>
              <a:buSzPts val="1600"/>
              <a:buFont typeface="Helvetica Neue Light"/>
              <a:buNone/>
            </a:pPr>
            <a:r>
              <a:t/>
            </a:r>
            <a:endParaRPr b="0" i="0" sz="1600" u="none" cap="none" strike="noStrike">
              <a:solidFill>
                <a:srgbClr val="000000"/>
              </a:solidFill>
              <a:latin typeface="Helvetica Neue Light"/>
              <a:ea typeface="Helvetica Neue Light"/>
              <a:cs typeface="Helvetica Neue Light"/>
              <a:sym typeface="Helvetica Neue Light"/>
            </a:endParaRPr>
          </a:p>
        </p:txBody>
      </p:sp>
      <p:pic>
        <p:nvPicPr>
          <p:cNvPr descr="hadoop_map1" id="833" name="Google Shape;833;p45"/>
          <p:cNvPicPr preferRelativeResize="0"/>
          <p:nvPr/>
        </p:nvPicPr>
        <p:blipFill rotWithShape="1">
          <a:blip r:embed="rId6">
            <a:alphaModFix/>
          </a:blip>
          <a:srcRect b="0" l="0" r="0" t="0"/>
          <a:stretch/>
        </p:blipFill>
        <p:spPr>
          <a:xfrm>
            <a:off x="4156184" y="2251538"/>
            <a:ext cx="4125667" cy="3086371"/>
          </a:xfrm>
          <a:prstGeom prst="rect">
            <a:avLst/>
          </a:prstGeom>
          <a:noFill/>
          <a:ln>
            <a:noFill/>
          </a:ln>
        </p:spPr>
      </p:pic>
      <p:sp>
        <p:nvSpPr>
          <p:cNvPr id="834" name="Google Shape;834;p45"/>
          <p:cNvSpPr/>
          <p:nvPr/>
        </p:nvSpPr>
        <p:spPr>
          <a:xfrm>
            <a:off x="197782" y="6523821"/>
            <a:ext cx="1420260" cy="241411"/>
          </a:xfrm>
          <a:prstGeom prst="rect">
            <a:avLst/>
          </a:prstGeom>
          <a:noFill/>
          <a:ln>
            <a:noFill/>
          </a:ln>
        </p:spPr>
        <p:txBody>
          <a:bodyPr anchorCtr="0" anchor="ctr" bIns="35700" lIns="35700" spcFirstLastPara="1" rIns="35700" wrap="square" tIns="35700">
            <a:spAutoFit/>
          </a:bodyPr>
          <a:lstStyle/>
          <a:p>
            <a:pPr indent="0" lvl="0" marL="0" marR="0" rtl="0" algn="l">
              <a:spcBef>
                <a:spcPts val="0"/>
              </a:spcBef>
              <a:spcAft>
                <a:spcPts val="0"/>
              </a:spcAft>
              <a:buNone/>
            </a:pPr>
            <a:r>
              <a:rPr b="1" lang="pt-PT" sz="1100">
                <a:latin typeface="Helvetica Neue"/>
                <a:ea typeface="Helvetica Neue"/>
                <a:cs typeface="Helvetica Neue"/>
                <a:sym typeface="Helvetica Neue"/>
              </a:rPr>
              <a:t>Davi Almeida</a:t>
            </a:r>
            <a:r>
              <a:rPr b="1" lang="pt-PT" sz="1100">
                <a:solidFill>
                  <a:srgbClr val="FFE100"/>
                </a:solidFill>
                <a:latin typeface="Helvetica Neue"/>
                <a:ea typeface="Helvetica Neue"/>
                <a:cs typeface="Helvetica Neue"/>
                <a:sym typeface="Helvetica Neue"/>
              </a:rPr>
              <a:t>⎯ </a:t>
            </a:r>
            <a:r>
              <a:rPr b="1" lang="pt-PT" sz="1100">
                <a:latin typeface="Helvetica Neue"/>
                <a:ea typeface="Helvetica Neue"/>
                <a:cs typeface="Helvetica Neue"/>
                <a:sym typeface="Helvetica Neue"/>
              </a:rPr>
              <a:t> </a:t>
            </a:r>
            <a:r>
              <a:rPr lang="pt-PT" sz="1100">
                <a:latin typeface="Helvetica Neue Light"/>
                <a:ea typeface="Helvetica Neue Light"/>
                <a:cs typeface="Helvetica Neue Light"/>
                <a:sym typeface="Helvetica Neue Light"/>
              </a:rPr>
              <a:t>2025</a:t>
            </a:r>
            <a:endParaRPr sz="1100">
              <a:latin typeface="Helvetica Neue Light"/>
              <a:ea typeface="Helvetica Neue Light"/>
              <a:cs typeface="Helvetica Neue Light"/>
              <a:sym typeface="Helvetica Neue Light"/>
            </a:endParaRPr>
          </a:p>
        </p:txBody>
      </p:sp>
      <p:sp>
        <p:nvSpPr>
          <p:cNvPr id="835" name="Google Shape;835;p45"/>
          <p:cNvSpPr/>
          <p:nvPr/>
        </p:nvSpPr>
        <p:spPr>
          <a:xfrm>
            <a:off x="7669550" y="6526250"/>
            <a:ext cx="1304100" cy="236700"/>
          </a:xfrm>
          <a:prstGeom prst="rect">
            <a:avLst/>
          </a:prstGeom>
          <a:noFill/>
          <a:ln>
            <a:noFill/>
          </a:ln>
        </p:spPr>
        <p:txBody>
          <a:bodyPr anchorCtr="0" anchor="ctr" bIns="35700" lIns="35700" spcFirstLastPara="1" rIns="35700" wrap="square" tIns="35700">
            <a:noAutofit/>
          </a:bodyPr>
          <a:lstStyle/>
          <a:p>
            <a:pPr indent="0" lvl="0" marL="0" marR="0" rtl="0" algn="l">
              <a:spcBef>
                <a:spcPts val="0"/>
              </a:spcBef>
              <a:spcAft>
                <a:spcPts val="0"/>
              </a:spcAft>
              <a:buNone/>
            </a:pPr>
            <a:r>
              <a:rPr b="1" i="0" lang="pt-PT" sz="1100" u="none" cap="none" strike="noStrike">
                <a:latin typeface="Helvetica Neue"/>
                <a:ea typeface="Helvetica Neue"/>
                <a:cs typeface="Helvetica Neue"/>
                <a:sym typeface="Helvetica Neue"/>
              </a:rPr>
              <a:t>www.edit.com.pt</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9" name="Shape 839"/>
        <p:cNvGrpSpPr/>
        <p:nvPr/>
      </p:nvGrpSpPr>
      <p:grpSpPr>
        <a:xfrm>
          <a:off x="0" y="0"/>
          <a:ext cx="0" cy="0"/>
          <a:chOff x="0" y="0"/>
          <a:chExt cx="0" cy="0"/>
        </a:xfrm>
      </p:grpSpPr>
      <p:pic>
        <p:nvPicPr>
          <p:cNvPr id="840" name="Google Shape;840;p46"/>
          <p:cNvPicPr preferRelativeResize="0"/>
          <p:nvPr/>
        </p:nvPicPr>
        <p:blipFill rotWithShape="1">
          <a:blip r:embed="rId3">
            <a:alphaModFix/>
          </a:blip>
          <a:srcRect b="0" l="0" r="0" t="0"/>
          <a:stretch/>
        </p:blipFill>
        <p:spPr>
          <a:xfrm>
            <a:off x="191379" y="155190"/>
            <a:ext cx="848428" cy="450479"/>
          </a:xfrm>
          <a:prstGeom prst="rect">
            <a:avLst/>
          </a:prstGeom>
          <a:noFill/>
          <a:ln>
            <a:noFill/>
          </a:ln>
        </p:spPr>
      </p:pic>
      <p:cxnSp>
        <p:nvCxnSpPr>
          <p:cNvPr id="841" name="Google Shape;841;p46"/>
          <p:cNvCxnSpPr/>
          <p:nvPr/>
        </p:nvCxnSpPr>
        <p:spPr>
          <a:xfrm flipH="1" rot="10800000">
            <a:off x="730166" y="599325"/>
            <a:ext cx="8191208" cy="1"/>
          </a:xfrm>
          <a:prstGeom prst="straightConnector1">
            <a:avLst/>
          </a:prstGeom>
          <a:noFill/>
          <a:ln>
            <a:noFill/>
          </a:ln>
        </p:spPr>
      </p:cxnSp>
      <p:sp>
        <p:nvSpPr>
          <p:cNvPr id="842" name="Google Shape;842;p46"/>
          <p:cNvSpPr/>
          <p:nvPr/>
        </p:nvSpPr>
        <p:spPr>
          <a:xfrm>
            <a:off x="6514726" y="114582"/>
            <a:ext cx="2423739" cy="410688"/>
          </a:xfrm>
          <a:prstGeom prst="rect">
            <a:avLst/>
          </a:prstGeom>
          <a:noFill/>
          <a:ln>
            <a:noFill/>
          </a:ln>
        </p:spPr>
        <p:txBody>
          <a:bodyPr anchorCtr="0" anchor="ctr" bIns="35700" lIns="35700" spcFirstLastPara="1" rIns="35700" wrap="square" tIns="35700">
            <a:spAutoFit/>
          </a:bodyPr>
          <a:lstStyle/>
          <a:p>
            <a:pPr indent="0" lvl="0" marL="0" marR="0" rtl="0" algn="r">
              <a:spcBef>
                <a:spcPts val="0"/>
              </a:spcBef>
              <a:spcAft>
                <a:spcPts val="0"/>
              </a:spcAft>
              <a:buNone/>
            </a:pPr>
            <a:r>
              <a:rPr b="1" lang="pt-PT" sz="1100">
                <a:latin typeface="Helvetica Neue"/>
                <a:ea typeface="Helvetica Neue"/>
                <a:cs typeface="Helvetica Neue"/>
                <a:sym typeface="Helvetica Neue"/>
              </a:rPr>
              <a:t>Data Science &amp; Business Analytics</a:t>
            </a:r>
            <a:endParaRPr/>
          </a:p>
          <a:p>
            <a:pPr indent="0" lvl="0" marL="0" marR="0" rtl="0" algn="r">
              <a:spcBef>
                <a:spcPts val="0"/>
              </a:spcBef>
              <a:spcAft>
                <a:spcPts val="0"/>
              </a:spcAft>
              <a:buNone/>
            </a:pPr>
            <a:r>
              <a:rPr lang="pt-PT" sz="1100">
                <a:solidFill>
                  <a:srgbClr val="FFE100"/>
                </a:solidFill>
                <a:latin typeface="Helvetica Neue Light"/>
                <a:ea typeface="Helvetica Neue Light"/>
                <a:cs typeface="Helvetica Neue Light"/>
                <a:sym typeface="Helvetica Neue Light"/>
              </a:rPr>
              <a:t>⎯ </a:t>
            </a:r>
            <a:r>
              <a:rPr lang="pt-PT" sz="1100">
                <a:latin typeface="Helvetica Neue Light"/>
                <a:ea typeface="Helvetica Neue Light"/>
                <a:cs typeface="Helvetica Neue Light"/>
                <a:sym typeface="Helvetica Neue Light"/>
              </a:rPr>
              <a:t>Big Data Analytics</a:t>
            </a:r>
            <a:endParaRPr sz="1100">
              <a:latin typeface="Helvetica Neue Light"/>
              <a:ea typeface="Helvetica Neue Light"/>
              <a:cs typeface="Helvetica Neue Light"/>
              <a:sym typeface="Helvetica Neue Light"/>
            </a:endParaRPr>
          </a:p>
        </p:txBody>
      </p:sp>
      <p:cxnSp>
        <p:nvCxnSpPr>
          <p:cNvPr id="843" name="Google Shape;843;p46"/>
          <p:cNvCxnSpPr/>
          <p:nvPr/>
        </p:nvCxnSpPr>
        <p:spPr>
          <a:xfrm flipH="1" rot="10800000">
            <a:off x="231284" y="6422275"/>
            <a:ext cx="8690090" cy="1"/>
          </a:xfrm>
          <a:prstGeom prst="straightConnector1">
            <a:avLst/>
          </a:prstGeom>
          <a:noFill/>
          <a:ln>
            <a:noFill/>
          </a:ln>
        </p:spPr>
      </p:cxnSp>
      <p:sp>
        <p:nvSpPr>
          <p:cNvPr id="844" name="Google Shape;844;p46"/>
          <p:cNvSpPr txBox="1"/>
          <p:nvPr>
            <p:ph type="title"/>
          </p:nvPr>
        </p:nvSpPr>
        <p:spPr>
          <a:xfrm>
            <a:off x="44721" y="1043461"/>
            <a:ext cx="3394304" cy="865357"/>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SzPts val="2800"/>
              <a:buFont typeface="Helvetica Neue Light"/>
              <a:buNone/>
            </a:pPr>
            <a:br>
              <a:rPr lang="pt-PT" sz="2800"/>
            </a:br>
            <a:endParaRPr b="1" sz="2800"/>
          </a:p>
        </p:txBody>
      </p:sp>
      <p:sp>
        <p:nvSpPr>
          <p:cNvPr id="845" name="Google Shape;845;p46"/>
          <p:cNvSpPr/>
          <p:nvPr/>
        </p:nvSpPr>
        <p:spPr>
          <a:xfrm>
            <a:off x="0" y="101318"/>
            <a:ext cx="65" cy="254564"/>
          </a:xfrm>
          <a:prstGeom prst="rect">
            <a:avLst/>
          </a:prstGeom>
          <a:solidFill>
            <a:srgbClr val="F8F9FA"/>
          </a:solid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SzPts val="1800"/>
              <a:buFont typeface="Helvetica Neue Light"/>
              <a:buNone/>
            </a:pPr>
            <a:r>
              <a:t/>
            </a:r>
            <a:endParaRPr b="0" i="0" sz="1800" u="none" cap="none" strike="noStrike">
              <a:solidFill>
                <a:schemeClr val="dk1"/>
              </a:solidFill>
              <a:latin typeface="Arial"/>
              <a:ea typeface="Arial"/>
              <a:cs typeface="Arial"/>
              <a:sym typeface="Arial"/>
            </a:endParaRPr>
          </a:p>
        </p:txBody>
      </p:sp>
      <p:pic>
        <p:nvPicPr>
          <p:cNvPr id="846" name="Google Shape;846;p46"/>
          <p:cNvPicPr preferRelativeResize="0"/>
          <p:nvPr/>
        </p:nvPicPr>
        <p:blipFill rotWithShape="1">
          <a:blip r:embed="rId4">
            <a:alphaModFix/>
          </a:blip>
          <a:srcRect b="0" l="0" r="0" t="0"/>
          <a:stretch/>
        </p:blipFill>
        <p:spPr>
          <a:xfrm>
            <a:off x="492922" y="890370"/>
            <a:ext cx="2051155" cy="1066855"/>
          </a:xfrm>
          <a:prstGeom prst="rect">
            <a:avLst/>
          </a:prstGeom>
          <a:noFill/>
          <a:ln>
            <a:noFill/>
          </a:ln>
        </p:spPr>
      </p:pic>
      <p:sp>
        <p:nvSpPr>
          <p:cNvPr id="847" name="Google Shape;847;p46"/>
          <p:cNvSpPr txBox="1"/>
          <p:nvPr/>
        </p:nvSpPr>
        <p:spPr>
          <a:xfrm>
            <a:off x="332959" y="1224629"/>
            <a:ext cx="8345996" cy="503019"/>
          </a:xfrm>
          <a:prstGeom prst="rect">
            <a:avLst/>
          </a:prstGeom>
          <a:no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t/>
            </a:r>
            <a:endParaRPr sz="4400">
              <a:latin typeface="Helvetica Neue Light"/>
              <a:ea typeface="Helvetica Neue Light"/>
              <a:cs typeface="Helvetica Neue Light"/>
              <a:sym typeface="Helvetica Neue Light"/>
            </a:endParaRPr>
          </a:p>
        </p:txBody>
      </p:sp>
      <p:sp>
        <p:nvSpPr>
          <p:cNvPr id="848" name="Google Shape;848;p46"/>
          <p:cNvSpPr txBox="1"/>
          <p:nvPr/>
        </p:nvSpPr>
        <p:spPr>
          <a:xfrm>
            <a:off x="615593" y="598469"/>
            <a:ext cx="4201002" cy="1615827"/>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t/>
            </a:r>
            <a:endParaRPr b="1" i="0" sz="300" u="none" cap="none" strike="noStrike">
              <a:solidFill>
                <a:schemeClr val="dk1"/>
              </a:solidFill>
              <a:latin typeface="Arial"/>
              <a:ea typeface="Arial"/>
              <a:cs typeface="Arial"/>
              <a:sym typeface="Arial"/>
            </a:endParaRPr>
          </a:p>
          <a:p>
            <a:pPr indent="-107950" lvl="0" marL="285750" marR="0" rtl="0" algn="l">
              <a:lnSpc>
                <a:spcPct val="100000"/>
              </a:lnSpc>
              <a:spcBef>
                <a:spcPts val="0"/>
              </a:spcBef>
              <a:spcAft>
                <a:spcPts val="0"/>
              </a:spcAft>
              <a:buSzPts val="2800"/>
              <a:buFont typeface="Noto Sans Symbols"/>
              <a:buNone/>
            </a:pPr>
            <a:r>
              <a:t/>
            </a:r>
            <a:endParaRPr i="0" sz="2800" u="none" cap="none" strike="noStrike">
              <a:solidFill>
                <a:schemeClr val="dk1"/>
              </a:solidFill>
              <a:latin typeface="Helvetica Neue Light"/>
              <a:ea typeface="Helvetica Neue Light"/>
              <a:cs typeface="Helvetica Neue Light"/>
              <a:sym typeface="Helvetica Neue Light"/>
            </a:endParaRPr>
          </a:p>
          <a:p>
            <a:pPr indent="0" lvl="0" marL="360000" marR="0" rtl="0" algn="l">
              <a:spcBef>
                <a:spcPts val="1200"/>
              </a:spcBef>
              <a:spcAft>
                <a:spcPts val="0"/>
              </a:spcAft>
              <a:buNone/>
            </a:pPr>
            <a:r>
              <a:t/>
            </a:r>
            <a:endParaRPr i="0" sz="4000" u="none" cap="none">
              <a:solidFill>
                <a:srgbClr val="000000"/>
              </a:solidFill>
              <a:latin typeface="Helvetica Neue Light"/>
              <a:ea typeface="Helvetica Neue Light"/>
              <a:cs typeface="Helvetica Neue Light"/>
              <a:sym typeface="Helvetica Neue Light"/>
            </a:endParaRPr>
          </a:p>
          <a:p>
            <a:pPr indent="0" lvl="0" marL="0" marR="0" rtl="0" algn="ctr">
              <a:lnSpc>
                <a:spcPct val="100000"/>
              </a:lnSpc>
              <a:spcBef>
                <a:spcPts val="0"/>
              </a:spcBef>
              <a:spcAft>
                <a:spcPts val="0"/>
              </a:spcAft>
              <a:buSzPts val="2400"/>
              <a:buFont typeface="Helvetica Neue Light"/>
              <a:buNone/>
            </a:pPr>
            <a:r>
              <a:t/>
            </a:r>
            <a:endParaRPr b="0" i="0" sz="2400" u="none" cap="none" strike="noStrike">
              <a:solidFill>
                <a:srgbClr val="000000"/>
              </a:solidFill>
              <a:latin typeface="Helvetica Neue Light"/>
              <a:ea typeface="Helvetica Neue Light"/>
              <a:cs typeface="Helvetica Neue Light"/>
              <a:sym typeface="Helvetica Neue Light"/>
            </a:endParaRPr>
          </a:p>
        </p:txBody>
      </p:sp>
      <p:sp>
        <p:nvSpPr>
          <p:cNvPr id="849" name="Google Shape;849;p46"/>
          <p:cNvSpPr txBox="1"/>
          <p:nvPr/>
        </p:nvSpPr>
        <p:spPr>
          <a:xfrm>
            <a:off x="798004" y="1326174"/>
            <a:ext cx="8345996" cy="503019"/>
          </a:xfrm>
          <a:prstGeom prst="rect">
            <a:avLst/>
          </a:prstGeom>
          <a:no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t/>
            </a:r>
            <a:endParaRPr sz="5600">
              <a:latin typeface="Helvetica Neue Light"/>
              <a:ea typeface="Helvetica Neue Light"/>
              <a:cs typeface="Helvetica Neue Light"/>
              <a:sym typeface="Helvetica Neue Light"/>
            </a:endParaRPr>
          </a:p>
        </p:txBody>
      </p:sp>
      <p:sp>
        <p:nvSpPr>
          <p:cNvPr id="850" name="Google Shape;850;p46"/>
          <p:cNvSpPr txBox="1"/>
          <p:nvPr/>
        </p:nvSpPr>
        <p:spPr>
          <a:xfrm>
            <a:off x="331979" y="6059701"/>
            <a:ext cx="6392955" cy="27699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pt-PT" sz="1200" u="sng">
                <a:solidFill>
                  <a:schemeClr val="hlink"/>
                </a:solidFill>
                <a:latin typeface="Helvetica Neue Light"/>
                <a:ea typeface="Helvetica Neue Light"/>
                <a:cs typeface="Helvetica Neue Light"/>
                <a:sym typeface="Helvetica Neue Light"/>
                <a:hlinkClick r:id="rId5"/>
              </a:rPr>
              <a:t>https://medium.com/airbnb-engineering/data-infrastructure-at-airbnb-8adfb34f169c</a:t>
            </a:r>
            <a:endParaRPr sz="1200">
              <a:latin typeface="Helvetica Neue Light"/>
              <a:ea typeface="Helvetica Neue Light"/>
              <a:cs typeface="Helvetica Neue Light"/>
              <a:sym typeface="Helvetica Neue Light"/>
            </a:endParaRPr>
          </a:p>
        </p:txBody>
      </p:sp>
      <p:sp>
        <p:nvSpPr>
          <p:cNvPr id="851" name="Google Shape;851;p46"/>
          <p:cNvSpPr txBox="1"/>
          <p:nvPr/>
        </p:nvSpPr>
        <p:spPr>
          <a:xfrm>
            <a:off x="6400800" y="1306178"/>
            <a:ext cx="984069" cy="441465"/>
          </a:xfrm>
          <a:prstGeom prst="rect">
            <a:avLst/>
          </a:prstGeom>
          <a:noFill/>
          <a:ln>
            <a:noFill/>
          </a:ln>
        </p:spPr>
        <p:txBody>
          <a:bodyPr anchorCtr="0" anchor="ctr" bIns="35700" lIns="35700" spcFirstLastPara="1" rIns="35700" wrap="square" tIns="35700">
            <a:spAutoFit/>
          </a:bodyPr>
          <a:lstStyle/>
          <a:p>
            <a:pPr indent="0" lvl="0" marL="0" marR="0" rtl="0" algn="ctr">
              <a:lnSpc>
                <a:spcPct val="100000"/>
              </a:lnSpc>
              <a:spcBef>
                <a:spcPts val="0"/>
              </a:spcBef>
              <a:spcAft>
                <a:spcPts val="0"/>
              </a:spcAft>
              <a:buClr>
                <a:srgbClr val="000000"/>
              </a:buClr>
              <a:buSzPts val="2400"/>
              <a:buFont typeface="Helvetica Neue Light"/>
              <a:buNone/>
            </a:pPr>
            <a:r>
              <a:rPr b="1" i="0" lang="pt-PT" sz="2400" u="none" cap="none" strike="noStrike">
                <a:solidFill>
                  <a:srgbClr val="000000"/>
                </a:solidFill>
                <a:latin typeface="Helvetica Neue Light"/>
                <a:ea typeface="Helvetica Neue Light"/>
                <a:cs typeface="Helvetica Neue Light"/>
                <a:sym typeface="Helvetica Neue Light"/>
              </a:rPr>
              <a:t>2024</a:t>
            </a:r>
            <a:endParaRPr/>
          </a:p>
        </p:txBody>
      </p:sp>
      <p:pic>
        <p:nvPicPr>
          <p:cNvPr descr="Image" id="852" name="Google Shape;852;p46"/>
          <p:cNvPicPr preferRelativeResize="0"/>
          <p:nvPr/>
        </p:nvPicPr>
        <p:blipFill rotWithShape="1">
          <a:blip r:embed="rId6">
            <a:alphaModFix/>
          </a:blip>
          <a:srcRect b="0" l="0" r="0" t="0"/>
          <a:stretch/>
        </p:blipFill>
        <p:spPr>
          <a:xfrm>
            <a:off x="231284" y="2538889"/>
            <a:ext cx="4389120" cy="3094482"/>
          </a:xfrm>
          <a:prstGeom prst="rect">
            <a:avLst/>
          </a:prstGeom>
          <a:noFill/>
          <a:ln>
            <a:noFill/>
          </a:ln>
        </p:spPr>
      </p:pic>
      <p:pic>
        <p:nvPicPr>
          <p:cNvPr id="853" name="Google Shape;853;p46"/>
          <p:cNvPicPr preferRelativeResize="0"/>
          <p:nvPr/>
        </p:nvPicPr>
        <p:blipFill rotWithShape="1">
          <a:blip r:embed="rId7">
            <a:alphaModFix/>
          </a:blip>
          <a:srcRect b="0" l="0" r="0" t="0"/>
          <a:stretch/>
        </p:blipFill>
        <p:spPr>
          <a:xfrm>
            <a:off x="4949079" y="2353773"/>
            <a:ext cx="3551709" cy="3346596"/>
          </a:xfrm>
          <a:prstGeom prst="rect">
            <a:avLst/>
          </a:prstGeom>
          <a:noFill/>
          <a:ln>
            <a:noFill/>
          </a:ln>
        </p:spPr>
      </p:pic>
      <p:pic>
        <p:nvPicPr>
          <p:cNvPr descr="Obtenha rendimentos a conduzir ou consiga uma viagem agora | Uber Portugal" id="854" name="Google Shape;854;p46"/>
          <p:cNvPicPr preferRelativeResize="0"/>
          <p:nvPr/>
        </p:nvPicPr>
        <p:blipFill rotWithShape="1">
          <a:blip r:embed="rId8">
            <a:alphaModFix/>
          </a:blip>
          <a:srcRect b="0" l="0" r="0" t="0"/>
          <a:stretch/>
        </p:blipFill>
        <p:spPr>
          <a:xfrm>
            <a:off x="3449679" y="959964"/>
            <a:ext cx="2051156" cy="1076857"/>
          </a:xfrm>
          <a:prstGeom prst="rect">
            <a:avLst/>
          </a:prstGeom>
          <a:noFill/>
          <a:ln>
            <a:noFill/>
          </a:ln>
        </p:spPr>
      </p:pic>
      <p:sp>
        <p:nvSpPr>
          <p:cNvPr id="855" name="Google Shape;855;p46"/>
          <p:cNvSpPr/>
          <p:nvPr/>
        </p:nvSpPr>
        <p:spPr>
          <a:xfrm>
            <a:off x="197782" y="6523821"/>
            <a:ext cx="1420260" cy="241411"/>
          </a:xfrm>
          <a:prstGeom prst="rect">
            <a:avLst/>
          </a:prstGeom>
          <a:noFill/>
          <a:ln>
            <a:noFill/>
          </a:ln>
        </p:spPr>
        <p:txBody>
          <a:bodyPr anchorCtr="0" anchor="ctr" bIns="35700" lIns="35700" spcFirstLastPara="1" rIns="35700" wrap="square" tIns="35700">
            <a:spAutoFit/>
          </a:bodyPr>
          <a:lstStyle/>
          <a:p>
            <a:pPr indent="0" lvl="0" marL="0" marR="0" rtl="0" algn="l">
              <a:spcBef>
                <a:spcPts val="0"/>
              </a:spcBef>
              <a:spcAft>
                <a:spcPts val="0"/>
              </a:spcAft>
              <a:buNone/>
            </a:pPr>
            <a:r>
              <a:rPr b="1" lang="pt-PT" sz="1100">
                <a:latin typeface="Helvetica Neue"/>
                <a:ea typeface="Helvetica Neue"/>
                <a:cs typeface="Helvetica Neue"/>
                <a:sym typeface="Helvetica Neue"/>
              </a:rPr>
              <a:t>Davi Almeida</a:t>
            </a:r>
            <a:r>
              <a:rPr b="1" lang="pt-PT" sz="1100">
                <a:solidFill>
                  <a:srgbClr val="FFE100"/>
                </a:solidFill>
                <a:latin typeface="Helvetica Neue"/>
                <a:ea typeface="Helvetica Neue"/>
                <a:cs typeface="Helvetica Neue"/>
                <a:sym typeface="Helvetica Neue"/>
              </a:rPr>
              <a:t>⎯ </a:t>
            </a:r>
            <a:r>
              <a:rPr b="1" lang="pt-PT" sz="1100">
                <a:latin typeface="Helvetica Neue"/>
                <a:ea typeface="Helvetica Neue"/>
                <a:cs typeface="Helvetica Neue"/>
                <a:sym typeface="Helvetica Neue"/>
              </a:rPr>
              <a:t> </a:t>
            </a:r>
            <a:r>
              <a:rPr lang="pt-PT" sz="1100">
                <a:latin typeface="Helvetica Neue Light"/>
                <a:ea typeface="Helvetica Neue Light"/>
                <a:cs typeface="Helvetica Neue Light"/>
                <a:sym typeface="Helvetica Neue Light"/>
              </a:rPr>
              <a:t>2025</a:t>
            </a:r>
            <a:endParaRPr sz="1100">
              <a:latin typeface="Helvetica Neue Light"/>
              <a:ea typeface="Helvetica Neue Light"/>
              <a:cs typeface="Helvetica Neue Light"/>
              <a:sym typeface="Helvetica Neue Light"/>
            </a:endParaRPr>
          </a:p>
        </p:txBody>
      </p:sp>
      <p:sp>
        <p:nvSpPr>
          <p:cNvPr id="856" name="Google Shape;856;p46"/>
          <p:cNvSpPr/>
          <p:nvPr/>
        </p:nvSpPr>
        <p:spPr>
          <a:xfrm>
            <a:off x="7669550" y="6526250"/>
            <a:ext cx="1304100" cy="236700"/>
          </a:xfrm>
          <a:prstGeom prst="rect">
            <a:avLst/>
          </a:prstGeom>
          <a:noFill/>
          <a:ln>
            <a:noFill/>
          </a:ln>
        </p:spPr>
        <p:txBody>
          <a:bodyPr anchorCtr="0" anchor="ctr" bIns="35700" lIns="35700" spcFirstLastPara="1" rIns="35700" wrap="square" tIns="35700">
            <a:noAutofit/>
          </a:bodyPr>
          <a:lstStyle/>
          <a:p>
            <a:pPr indent="0" lvl="0" marL="0" marR="0" rtl="0" algn="l">
              <a:spcBef>
                <a:spcPts val="0"/>
              </a:spcBef>
              <a:spcAft>
                <a:spcPts val="0"/>
              </a:spcAft>
              <a:buNone/>
            </a:pPr>
            <a:r>
              <a:rPr b="1" i="0" lang="pt-PT" sz="1100" u="none" cap="none" strike="noStrike">
                <a:latin typeface="Helvetica Neue"/>
                <a:ea typeface="Helvetica Neue"/>
                <a:cs typeface="Helvetica Neue"/>
                <a:sym typeface="Helvetica Neue"/>
              </a:rPr>
              <a:t>www.edit.com.pt</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0" name="Shape 860"/>
        <p:cNvGrpSpPr/>
        <p:nvPr/>
      </p:nvGrpSpPr>
      <p:grpSpPr>
        <a:xfrm>
          <a:off x="0" y="0"/>
          <a:ext cx="0" cy="0"/>
          <a:chOff x="0" y="0"/>
          <a:chExt cx="0" cy="0"/>
        </a:xfrm>
      </p:grpSpPr>
      <p:pic>
        <p:nvPicPr>
          <p:cNvPr id="861" name="Google Shape;861;p47"/>
          <p:cNvPicPr preferRelativeResize="0"/>
          <p:nvPr/>
        </p:nvPicPr>
        <p:blipFill rotWithShape="1">
          <a:blip r:embed="rId3">
            <a:alphaModFix/>
          </a:blip>
          <a:srcRect b="0" l="0" r="0" t="0"/>
          <a:stretch/>
        </p:blipFill>
        <p:spPr>
          <a:xfrm>
            <a:off x="191379" y="155190"/>
            <a:ext cx="848428" cy="450479"/>
          </a:xfrm>
          <a:prstGeom prst="rect">
            <a:avLst/>
          </a:prstGeom>
          <a:noFill/>
          <a:ln>
            <a:noFill/>
          </a:ln>
        </p:spPr>
      </p:pic>
      <p:cxnSp>
        <p:nvCxnSpPr>
          <p:cNvPr id="862" name="Google Shape;862;p47"/>
          <p:cNvCxnSpPr/>
          <p:nvPr/>
        </p:nvCxnSpPr>
        <p:spPr>
          <a:xfrm flipH="1" rot="10800000">
            <a:off x="730166" y="599325"/>
            <a:ext cx="8191208" cy="1"/>
          </a:xfrm>
          <a:prstGeom prst="straightConnector1">
            <a:avLst/>
          </a:prstGeom>
          <a:noFill/>
          <a:ln>
            <a:noFill/>
          </a:ln>
        </p:spPr>
      </p:cxnSp>
      <p:sp>
        <p:nvSpPr>
          <p:cNvPr id="863" name="Google Shape;863;p47"/>
          <p:cNvSpPr/>
          <p:nvPr/>
        </p:nvSpPr>
        <p:spPr>
          <a:xfrm>
            <a:off x="6514726" y="114582"/>
            <a:ext cx="2423739" cy="410688"/>
          </a:xfrm>
          <a:prstGeom prst="rect">
            <a:avLst/>
          </a:prstGeom>
          <a:noFill/>
          <a:ln>
            <a:noFill/>
          </a:ln>
        </p:spPr>
        <p:txBody>
          <a:bodyPr anchorCtr="0" anchor="ctr" bIns="35700" lIns="35700" spcFirstLastPara="1" rIns="35700" wrap="square" tIns="35700">
            <a:spAutoFit/>
          </a:bodyPr>
          <a:lstStyle/>
          <a:p>
            <a:pPr indent="0" lvl="0" marL="0" marR="0" rtl="0" algn="r">
              <a:spcBef>
                <a:spcPts val="0"/>
              </a:spcBef>
              <a:spcAft>
                <a:spcPts val="0"/>
              </a:spcAft>
              <a:buNone/>
            </a:pPr>
            <a:r>
              <a:rPr b="1" lang="pt-PT" sz="1100">
                <a:latin typeface="Helvetica Neue"/>
                <a:ea typeface="Helvetica Neue"/>
                <a:cs typeface="Helvetica Neue"/>
                <a:sym typeface="Helvetica Neue"/>
              </a:rPr>
              <a:t>Data Science &amp; Business Analytics</a:t>
            </a:r>
            <a:endParaRPr/>
          </a:p>
          <a:p>
            <a:pPr indent="0" lvl="0" marL="0" marR="0" rtl="0" algn="r">
              <a:spcBef>
                <a:spcPts val="0"/>
              </a:spcBef>
              <a:spcAft>
                <a:spcPts val="0"/>
              </a:spcAft>
              <a:buNone/>
            </a:pPr>
            <a:r>
              <a:rPr lang="pt-PT" sz="1100">
                <a:solidFill>
                  <a:srgbClr val="FFE100"/>
                </a:solidFill>
                <a:latin typeface="Helvetica Neue Light"/>
                <a:ea typeface="Helvetica Neue Light"/>
                <a:cs typeface="Helvetica Neue Light"/>
                <a:sym typeface="Helvetica Neue Light"/>
              </a:rPr>
              <a:t>⎯ </a:t>
            </a:r>
            <a:r>
              <a:rPr lang="pt-PT" sz="1100">
                <a:latin typeface="Helvetica Neue Light"/>
                <a:ea typeface="Helvetica Neue Light"/>
                <a:cs typeface="Helvetica Neue Light"/>
                <a:sym typeface="Helvetica Neue Light"/>
              </a:rPr>
              <a:t>Big Data Analytics</a:t>
            </a:r>
            <a:endParaRPr sz="1100">
              <a:latin typeface="Helvetica Neue Light"/>
              <a:ea typeface="Helvetica Neue Light"/>
              <a:cs typeface="Helvetica Neue Light"/>
              <a:sym typeface="Helvetica Neue Light"/>
            </a:endParaRPr>
          </a:p>
        </p:txBody>
      </p:sp>
      <p:cxnSp>
        <p:nvCxnSpPr>
          <p:cNvPr id="864" name="Google Shape;864;p47"/>
          <p:cNvCxnSpPr/>
          <p:nvPr/>
        </p:nvCxnSpPr>
        <p:spPr>
          <a:xfrm flipH="1" rot="10800000">
            <a:off x="231284" y="6422275"/>
            <a:ext cx="8690090" cy="1"/>
          </a:xfrm>
          <a:prstGeom prst="straightConnector1">
            <a:avLst/>
          </a:prstGeom>
          <a:noFill/>
          <a:ln>
            <a:noFill/>
          </a:ln>
        </p:spPr>
      </p:cxnSp>
      <p:sp>
        <p:nvSpPr>
          <p:cNvPr id="865" name="Google Shape;865;p47"/>
          <p:cNvSpPr txBox="1"/>
          <p:nvPr>
            <p:ph type="title"/>
          </p:nvPr>
        </p:nvSpPr>
        <p:spPr>
          <a:xfrm>
            <a:off x="44721" y="1043461"/>
            <a:ext cx="3394304" cy="865357"/>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SzPts val="2800"/>
              <a:buFont typeface="Helvetica Neue Light"/>
              <a:buNone/>
            </a:pPr>
            <a:br>
              <a:rPr lang="pt-PT" sz="2800"/>
            </a:br>
            <a:endParaRPr b="1" sz="2800"/>
          </a:p>
        </p:txBody>
      </p:sp>
      <p:sp>
        <p:nvSpPr>
          <p:cNvPr id="866" name="Google Shape;866;p47"/>
          <p:cNvSpPr/>
          <p:nvPr/>
        </p:nvSpPr>
        <p:spPr>
          <a:xfrm>
            <a:off x="0" y="101318"/>
            <a:ext cx="65" cy="254564"/>
          </a:xfrm>
          <a:prstGeom prst="rect">
            <a:avLst/>
          </a:prstGeom>
          <a:solidFill>
            <a:srgbClr val="F8F9FA"/>
          </a:solid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SzPts val="1800"/>
              <a:buFont typeface="Helvetica Neue Light"/>
              <a:buNone/>
            </a:pPr>
            <a:r>
              <a:t/>
            </a:r>
            <a:endParaRPr b="0" i="0" sz="1800" u="none" cap="none" strike="noStrike">
              <a:solidFill>
                <a:schemeClr val="dk1"/>
              </a:solidFill>
              <a:latin typeface="Arial"/>
              <a:ea typeface="Arial"/>
              <a:cs typeface="Arial"/>
              <a:sym typeface="Arial"/>
            </a:endParaRPr>
          </a:p>
        </p:txBody>
      </p:sp>
      <p:pic>
        <p:nvPicPr>
          <p:cNvPr id="867" name="Google Shape;867;p47"/>
          <p:cNvPicPr preferRelativeResize="0"/>
          <p:nvPr/>
        </p:nvPicPr>
        <p:blipFill rotWithShape="1">
          <a:blip r:embed="rId4">
            <a:alphaModFix/>
          </a:blip>
          <a:srcRect b="0" l="0" r="0" t="0"/>
          <a:stretch/>
        </p:blipFill>
        <p:spPr>
          <a:xfrm>
            <a:off x="492922" y="890370"/>
            <a:ext cx="2051155" cy="1066855"/>
          </a:xfrm>
          <a:prstGeom prst="rect">
            <a:avLst/>
          </a:prstGeom>
          <a:noFill/>
          <a:ln>
            <a:noFill/>
          </a:ln>
        </p:spPr>
      </p:pic>
      <p:sp>
        <p:nvSpPr>
          <p:cNvPr id="868" name="Google Shape;868;p47"/>
          <p:cNvSpPr txBox="1"/>
          <p:nvPr/>
        </p:nvSpPr>
        <p:spPr>
          <a:xfrm>
            <a:off x="332959" y="1224629"/>
            <a:ext cx="8345996" cy="503019"/>
          </a:xfrm>
          <a:prstGeom prst="rect">
            <a:avLst/>
          </a:prstGeom>
          <a:no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t/>
            </a:r>
            <a:endParaRPr sz="4400">
              <a:latin typeface="Helvetica Neue Light"/>
              <a:ea typeface="Helvetica Neue Light"/>
              <a:cs typeface="Helvetica Neue Light"/>
              <a:sym typeface="Helvetica Neue Light"/>
            </a:endParaRPr>
          </a:p>
        </p:txBody>
      </p:sp>
      <p:sp>
        <p:nvSpPr>
          <p:cNvPr id="869" name="Google Shape;869;p47"/>
          <p:cNvSpPr txBox="1"/>
          <p:nvPr/>
        </p:nvSpPr>
        <p:spPr>
          <a:xfrm>
            <a:off x="615593" y="598469"/>
            <a:ext cx="4201002" cy="1615827"/>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t/>
            </a:r>
            <a:endParaRPr b="1" i="0" sz="300" u="none" cap="none" strike="noStrike">
              <a:solidFill>
                <a:schemeClr val="dk1"/>
              </a:solidFill>
              <a:latin typeface="Arial"/>
              <a:ea typeface="Arial"/>
              <a:cs typeface="Arial"/>
              <a:sym typeface="Arial"/>
            </a:endParaRPr>
          </a:p>
          <a:p>
            <a:pPr indent="-107950" lvl="0" marL="285750" marR="0" rtl="0" algn="l">
              <a:lnSpc>
                <a:spcPct val="100000"/>
              </a:lnSpc>
              <a:spcBef>
                <a:spcPts val="0"/>
              </a:spcBef>
              <a:spcAft>
                <a:spcPts val="0"/>
              </a:spcAft>
              <a:buSzPts val="2800"/>
              <a:buFont typeface="Noto Sans Symbols"/>
              <a:buNone/>
            </a:pPr>
            <a:r>
              <a:t/>
            </a:r>
            <a:endParaRPr i="0" sz="2800" u="none" cap="none" strike="noStrike">
              <a:solidFill>
                <a:schemeClr val="dk1"/>
              </a:solidFill>
              <a:latin typeface="Helvetica Neue Light"/>
              <a:ea typeface="Helvetica Neue Light"/>
              <a:cs typeface="Helvetica Neue Light"/>
              <a:sym typeface="Helvetica Neue Light"/>
            </a:endParaRPr>
          </a:p>
          <a:p>
            <a:pPr indent="0" lvl="0" marL="360000" marR="0" rtl="0" algn="l">
              <a:spcBef>
                <a:spcPts val="1200"/>
              </a:spcBef>
              <a:spcAft>
                <a:spcPts val="0"/>
              </a:spcAft>
              <a:buNone/>
            </a:pPr>
            <a:r>
              <a:t/>
            </a:r>
            <a:endParaRPr i="0" sz="4000" u="none" cap="none">
              <a:solidFill>
                <a:srgbClr val="000000"/>
              </a:solidFill>
              <a:latin typeface="Helvetica Neue Light"/>
              <a:ea typeface="Helvetica Neue Light"/>
              <a:cs typeface="Helvetica Neue Light"/>
              <a:sym typeface="Helvetica Neue Light"/>
            </a:endParaRPr>
          </a:p>
          <a:p>
            <a:pPr indent="0" lvl="0" marL="0" marR="0" rtl="0" algn="ctr">
              <a:lnSpc>
                <a:spcPct val="100000"/>
              </a:lnSpc>
              <a:spcBef>
                <a:spcPts val="0"/>
              </a:spcBef>
              <a:spcAft>
                <a:spcPts val="0"/>
              </a:spcAft>
              <a:buSzPts val="2400"/>
              <a:buFont typeface="Helvetica Neue Light"/>
              <a:buNone/>
            </a:pPr>
            <a:r>
              <a:t/>
            </a:r>
            <a:endParaRPr b="0" i="0" sz="2400" u="none" cap="none" strike="noStrike">
              <a:solidFill>
                <a:srgbClr val="000000"/>
              </a:solidFill>
              <a:latin typeface="Helvetica Neue Light"/>
              <a:ea typeface="Helvetica Neue Light"/>
              <a:cs typeface="Helvetica Neue Light"/>
              <a:sym typeface="Helvetica Neue Light"/>
            </a:endParaRPr>
          </a:p>
        </p:txBody>
      </p:sp>
      <p:sp>
        <p:nvSpPr>
          <p:cNvPr id="870" name="Google Shape;870;p47"/>
          <p:cNvSpPr txBox="1"/>
          <p:nvPr/>
        </p:nvSpPr>
        <p:spPr>
          <a:xfrm>
            <a:off x="798004" y="1326174"/>
            <a:ext cx="8345996" cy="503019"/>
          </a:xfrm>
          <a:prstGeom prst="rect">
            <a:avLst/>
          </a:prstGeom>
          <a:no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t/>
            </a:r>
            <a:endParaRPr sz="5600">
              <a:latin typeface="Helvetica Neue Light"/>
              <a:ea typeface="Helvetica Neue Light"/>
              <a:cs typeface="Helvetica Neue Light"/>
              <a:sym typeface="Helvetica Neue Light"/>
            </a:endParaRPr>
          </a:p>
        </p:txBody>
      </p:sp>
      <p:sp>
        <p:nvSpPr>
          <p:cNvPr id="871" name="Google Shape;871;p47"/>
          <p:cNvSpPr txBox="1"/>
          <p:nvPr/>
        </p:nvSpPr>
        <p:spPr>
          <a:xfrm>
            <a:off x="331979" y="6059701"/>
            <a:ext cx="6392955" cy="27699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pt-PT" sz="1200" u="sng">
                <a:solidFill>
                  <a:schemeClr val="hlink"/>
                </a:solidFill>
                <a:latin typeface="Helvetica Neue Light"/>
                <a:ea typeface="Helvetica Neue Light"/>
                <a:cs typeface="Helvetica Neue Light"/>
                <a:sym typeface="Helvetica Neue Light"/>
                <a:hlinkClick r:id="rId5"/>
              </a:rPr>
              <a:t>https://medium.com/airbnb-engineering/data-infrastructure-at-airbnb-8adfb34f169c</a:t>
            </a:r>
            <a:endParaRPr sz="1200">
              <a:latin typeface="Helvetica Neue Light"/>
              <a:ea typeface="Helvetica Neue Light"/>
              <a:cs typeface="Helvetica Neue Light"/>
              <a:sym typeface="Helvetica Neue Light"/>
            </a:endParaRPr>
          </a:p>
        </p:txBody>
      </p:sp>
      <p:sp>
        <p:nvSpPr>
          <p:cNvPr id="872" name="Google Shape;872;p47"/>
          <p:cNvSpPr txBox="1"/>
          <p:nvPr/>
        </p:nvSpPr>
        <p:spPr>
          <a:xfrm>
            <a:off x="6583211" y="1307863"/>
            <a:ext cx="984069" cy="441465"/>
          </a:xfrm>
          <a:prstGeom prst="rect">
            <a:avLst/>
          </a:prstGeom>
          <a:noFill/>
          <a:ln>
            <a:noFill/>
          </a:ln>
        </p:spPr>
        <p:txBody>
          <a:bodyPr anchorCtr="0" anchor="ctr" bIns="35700" lIns="35700" spcFirstLastPara="1" rIns="35700" wrap="square" tIns="35700">
            <a:spAutoFit/>
          </a:bodyPr>
          <a:lstStyle/>
          <a:p>
            <a:pPr indent="0" lvl="0" marL="0" marR="0" rtl="0" algn="ctr">
              <a:lnSpc>
                <a:spcPct val="100000"/>
              </a:lnSpc>
              <a:spcBef>
                <a:spcPts val="0"/>
              </a:spcBef>
              <a:spcAft>
                <a:spcPts val="0"/>
              </a:spcAft>
              <a:buClr>
                <a:srgbClr val="000000"/>
              </a:buClr>
              <a:buSzPts val="2400"/>
              <a:buFont typeface="Helvetica Neue Light"/>
              <a:buNone/>
            </a:pPr>
            <a:r>
              <a:rPr b="1" i="0" lang="pt-PT" sz="2400" u="none" cap="none" strike="noStrike">
                <a:solidFill>
                  <a:srgbClr val="000000"/>
                </a:solidFill>
                <a:latin typeface="Helvetica Neue Light"/>
                <a:ea typeface="Helvetica Neue Light"/>
                <a:cs typeface="Helvetica Neue Light"/>
                <a:sym typeface="Helvetica Neue Light"/>
              </a:rPr>
              <a:t>2024</a:t>
            </a:r>
            <a:endParaRPr/>
          </a:p>
        </p:txBody>
      </p:sp>
      <p:pic>
        <p:nvPicPr>
          <p:cNvPr descr="Obtenha rendimentos a conduzir ou consiga uma viagem agora | Uber Portugal" id="873" name="Google Shape;873;p47"/>
          <p:cNvPicPr preferRelativeResize="0"/>
          <p:nvPr/>
        </p:nvPicPr>
        <p:blipFill rotWithShape="1">
          <a:blip r:embed="rId6">
            <a:alphaModFix/>
          </a:blip>
          <a:srcRect b="0" l="0" r="0" t="0"/>
          <a:stretch/>
        </p:blipFill>
        <p:spPr>
          <a:xfrm>
            <a:off x="3621436" y="937709"/>
            <a:ext cx="2051156" cy="1076857"/>
          </a:xfrm>
          <a:prstGeom prst="rect">
            <a:avLst/>
          </a:prstGeom>
          <a:noFill/>
          <a:ln>
            <a:noFill/>
          </a:ln>
        </p:spPr>
      </p:pic>
      <p:pic>
        <p:nvPicPr>
          <p:cNvPr id="874" name="Google Shape;874;p47"/>
          <p:cNvPicPr preferRelativeResize="0"/>
          <p:nvPr/>
        </p:nvPicPr>
        <p:blipFill rotWithShape="1">
          <a:blip r:embed="rId7">
            <a:alphaModFix/>
          </a:blip>
          <a:srcRect b="0" l="0" r="0" t="0"/>
          <a:stretch/>
        </p:blipFill>
        <p:spPr>
          <a:xfrm>
            <a:off x="271760" y="2367387"/>
            <a:ext cx="4699242" cy="2044805"/>
          </a:xfrm>
          <a:prstGeom prst="rect">
            <a:avLst/>
          </a:prstGeom>
          <a:noFill/>
          <a:ln>
            <a:noFill/>
          </a:ln>
        </p:spPr>
      </p:pic>
      <p:sp>
        <p:nvSpPr>
          <p:cNvPr id="875" name="Google Shape;875;p47"/>
          <p:cNvSpPr/>
          <p:nvPr/>
        </p:nvSpPr>
        <p:spPr>
          <a:xfrm>
            <a:off x="3004968" y="4428295"/>
            <a:ext cx="5233341" cy="1569660"/>
          </a:xfrm>
          <a:prstGeom prst="rect">
            <a:avLst/>
          </a:prstGeom>
          <a:noFill/>
          <a:ln>
            <a:noFill/>
          </a:ln>
        </p:spPr>
        <p:txBody>
          <a:bodyPr anchorCtr="0" anchor="ctr" bIns="45700" lIns="91425" spcFirstLastPara="1" rIns="91425" wrap="square" tIns="45700">
            <a:spAutoFit/>
          </a:bodyPr>
          <a:lstStyle/>
          <a:p>
            <a:pPr indent="-76200" lvl="0" marL="0" marR="0" rtl="0" algn="l">
              <a:lnSpc>
                <a:spcPct val="100000"/>
              </a:lnSpc>
              <a:spcBef>
                <a:spcPts val="0"/>
              </a:spcBef>
              <a:spcAft>
                <a:spcPts val="0"/>
              </a:spcAft>
              <a:buClr>
                <a:schemeClr val="dk1"/>
              </a:buClr>
              <a:buSzPts val="1200"/>
              <a:buFont typeface="Helvetica Neue Light"/>
              <a:buChar char="•"/>
            </a:pPr>
            <a:r>
              <a:rPr b="1" i="0" lang="pt-PT" sz="1200" u="none" cap="none" strike="noStrike">
                <a:solidFill>
                  <a:schemeClr val="dk1"/>
                </a:solidFill>
                <a:latin typeface="Helvetica Neue Light"/>
                <a:ea typeface="Helvetica Neue Light"/>
                <a:cs typeface="Helvetica Neue Light"/>
                <a:sym typeface="Helvetica Neue Light"/>
              </a:rPr>
              <a:t>Unificação das Ferramentas de Implantação</a:t>
            </a:r>
            <a:r>
              <a:rPr b="0" i="0" lang="pt-PT" sz="1200" u="none" cap="none" strike="noStrike">
                <a:solidFill>
                  <a:schemeClr val="dk1"/>
                </a:solidFill>
                <a:latin typeface="Helvetica Neue Light"/>
                <a:ea typeface="Helvetica Neue Light"/>
                <a:cs typeface="Helvetica Neue Light"/>
                <a:sym typeface="Helvetica Neue Light"/>
              </a:rPr>
              <a:t>: Eles queriam padronizar o uso de contêineres Docker em toda a empresa. Antes, estavam usando uma mistura de servidores físicos e contêineres, o que tornava o processo mais complicado e sujeito a erros.</a:t>
            </a:r>
            <a:endParaRPr/>
          </a:p>
          <a:p>
            <a:pPr indent="-76200" lvl="0" marL="0" marR="0" rtl="0" algn="l">
              <a:lnSpc>
                <a:spcPct val="100000"/>
              </a:lnSpc>
              <a:spcBef>
                <a:spcPts val="0"/>
              </a:spcBef>
              <a:spcAft>
                <a:spcPts val="0"/>
              </a:spcAft>
              <a:buClr>
                <a:schemeClr val="dk1"/>
              </a:buClr>
              <a:buSzPts val="1200"/>
              <a:buFont typeface="Helvetica Neue Light"/>
              <a:buChar char="•"/>
            </a:pPr>
            <a:r>
              <a:rPr b="1" i="0" lang="pt-PT" sz="1200" u="none" cap="none" strike="noStrike">
                <a:solidFill>
                  <a:schemeClr val="dk1"/>
                </a:solidFill>
                <a:latin typeface="Helvetica Neue Light"/>
                <a:ea typeface="Helvetica Neue Light"/>
                <a:cs typeface="Helvetica Neue Light"/>
                <a:sym typeface="Helvetica Neue Light"/>
              </a:rPr>
              <a:t>Atualização de Hardware</a:t>
            </a:r>
            <a:r>
              <a:rPr b="0" i="0" lang="pt-PT" sz="1200" u="none" cap="none" strike="noStrike">
                <a:solidFill>
                  <a:schemeClr val="dk1"/>
                </a:solidFill>
                <a:latin typeface="Helvetica Neue Light"/>
                <a:ea typeface="Helvetica Neue Light"/>
                <a:cs typeface="Helvetica Neue Light"/>
                <a:sym typeface="Helvetica Neue Light"/>
              </a:rPr>
              <a:t>: Os servidores antigos que a Uber usava para o Hadoop estavam ficando obsoletos. Eles precisavam de novos servidores que pudessem lidar com o crescente volume de dados e fossem compatíveis com a nova infraestrutura baseada em contêineres.</a:t>
            </a:r>
            <a:endParaRPr/>
          </a:p>
        </p:txBody>
      </p:sp>
      <p:sp>
        <p:nvSpPr>
          <p:cNvPr id="876" name="Google Shape;876;p47"/>
          <p:cNvSpPr/>
          <p:nvPr/>
        </p:nvSpPr>
        <p:spPr>
          <a:xfrm rot="-2445340">
            <a:off x="1846217" y="4720046"/>
            <a:ext cx="853440" cy="653143"/>
          </a:xfrm>
          <a:prstGeom prst="curvedRightArrow">
            <a:avLst>
              <a:gd fmla="val 25000" name="adj1"/>
              <a:gd fmla="val 50000" name="adj2"/>
              <a:gd fmla="val 25000" name="adj3"/>
            </a:avLst>
          </a:prstGeom>
          <a:noFill/>
          <a:ln cap="flat" cmpd="sng" w="9525">
            <a:solidFill>
              <a:schemeClr val="dk1"/>
            </a:solidFill>
            <a:prstDash val="solid"/>
            <a:miter lim="400000"/>
            <a:headEnd len="sm" w="sm" type="none"/>
            <a:tailEnd len="sm" w="sm" type="none"/>
          </a:ln>
          <a:effectLst>
            <a:outerShdw blurRad="25400" rotWithShape="0" dir="5400000" dist="12700">
              <a:srgbClr val="000000">
                <a:alpha val="49803"/>
              </a:srgbClr>
            </a:outerShdw>
          </a:effectLst>
        </p:spPr>
        <p:txBody>
          <a:bodyPr anchorCtr="0" anchor="ctr" bIns="35700" lIns="35700" spcFirstLastPara="1" rIns="35700" wrap="square" tIns="35700">
            <a:spAutoFit/>
          </a:bodyPr>
          <a:lstStyle/>
          <a:p>
            <a:pPr indent="0" lvl="0" marL="0" marR="0" rtl="0" algn="ctr">
              <a:lnSpc>
                <a:spcPct val="100000"/>
              </a:lnSpc>
              <a:spcBef>
                <a:spcPts val="0"/>
              </a:spcBef>
              <a:spcAft>
                <a:spcPts val="0"/>
              </a:spcAft>
              <a:buSzPts val="1600"/>
              <a:buFont typeface="Helvetica Neue Light"/>
              <a:buNone/>
            </a:pPr>
            <a:r>
              <a:t/>
            </a:r>
            <a:endParaRPr b="0" i="0" sz="1600" u="none" cap="none" strike="noStrike">
              <a:solidFill>
                <a:srgbClr val="FFFFFF"/>
              </a:solidFill>
              <a:latin typeface="Helvetica Neue Light"/>
              <a:ea typeface="Helvetica Neue Light"/>
              <a:cs typeface="Helvetica Neue Light"/>
              <a:sym typeface="Helvetica Neue Light"/>
            </a:endParaRPr>
          </a:p>
        </p:txBody>
      </p:sp>
      <p:sp>
        <p:nvSpPr>
          <p:cNvPr id="877" name="Google Shape;877;p47"/>
          <p:cNvSpPr/>
          <p:nvPr/>
        </p:nvSpPr>
        <p:spPr>
          <a:xfrm>
            <a:off x="197782" y="6523821"/>
            <a:ext cx="1420260" cy="241411"/>
          </a:xfrm>
          <a:prstGeom prst="rect">
            <a:avLst/>
          </a:prstGeom>
          <a:noFill/>
          <a:ln>
            <a:noFill/>
          </a:ln>
        </p:spPr>
        <p:txBody>
          <a:bodyPr anchorCtr="0" anchor="ctr" bIns="35700" lIns="35700" spcFirstLastPara="1" rIns="35700" wrap="square" tIns="35700">
            <a:spAutoFit/>
          </a:bodyPr>
          <a:lstStyle/>
          <a:p>
            <a:pPr indent="0" lvl="0" marL="0" marR="0" rtl="0" algn="l">
              <a:spcBef>
                <a:spcPts val="0"/>
              </a:spcBef>
              <a:spcAft>
                <a:spcPts val="0"/>
              </a:spcAft>
              <a:buNone/>
            </a:pPr>
            <a:r>
              <a:rPr b="1" lang="pt-PT" sz="1100">
                <a:latin typeface="Helvetica Neue"/>
                <a:ea typeface="Helvetica Neue"/>
                <a:cs typeface="Helvetica Neue"/>
                <a:sym typeface="Helvetica Neue"/>
              </a:rPr>
              <a:t>Davi Almeida</a:t>
            </a:r>
            <a:r>
              <a:rPr b="1" lang="pt-PT" sz="1100">
                <a:solidFill>
                  <a:srgbClr val="FFE100"/>
                </a:solidFill>
                <a:latin typeface="Helvetica Neue"/>
                <a:ea typeface="Helvetica Neue"/>
                <a:cs typeface="Helvetica Neue"/>
                <a:sym typeface="Helvetica Neue"/>
              </a:rPr>
              <a:t>⎯ </a:t>
            </a:r>
            <a:r>
              <a:rPr b="1" lang="pt-PT" sz="1100">
                <a:latin typeface="Helvetica Neue"/>
                <a:ea typeface="Helvetica Neue"/>
                <a:cs typeface="Helvetica Neue"/>
                <a:sym typeface="Helvetica Neue"/>
              </a:rPr>
              <a:t> </a:t>
            </a:r>
            <a:r>
              <a:rPr lang="pt-PT" sz="1100">
                <a:latin typeface="Helvetica Neue Light"/>
                <a:ea typeface="Helvetica Neue Light"/>
                <a:cs typeface="Helvetica Neue Light"/>
                <a:sym typeface="Helvetica Neue Light"/>
              </a:rPr>
              <a:t>2025</a:t>
            </a:r>
            <a:endParaRPr sz="1100">
              <a:latin typeface="Helvetica Neue Light"/>
              <a:ea typeface="Helvetica Neue Light"/>
              <a:cs typeface="Helvetica Neue Light"/>
              <a:sym typeface="Helvetica Neue Light"/>
            </a:endParaRPr>
          </a:p>
        </p:txBody>
      </p:sp>
      <p:sp>
        <p:nvSpPr>
          <p:cNvPr id="878" name="Google Shape;878;p47"/>
          <p:cNvSpPr/>
          <p:nvPr/>
        </p:nvSpPr>
        <p:spPr>
          <a:xfrm>
            <a:off x="7669550" y="6526250"/>
            <a:ext cx="1304100" cy="236700"/>
          </a:xfrm>
          <a:prstGeom prst="rect">
            <a:avLst/>
          </a:prstGeom>
          <a:noFill/>
          <a:ln>
            <a:noFill/>
          </a:ln>
        </p:spPr>
        <p:txBody>
          <a:bodyPr anchorCtr="0" anchor="ctr" bIns="35700" lIns="35700" spcFirstLastPara="1" rIns="35700" wrap="square" tIns="35700">
            <a:noAutofit/>
          </a:bodyPr>
          <a:lstStyle/>
          <a:p>
            <a:pPr indent="0" lvl="0" marL="0" marR="0" rtl="0" algn="l">
              <a:spcBef>
                <a:spcPts val="0"/>
              </a:spcBef>
              <a:spcAft>
                <a:spcPts val="0"/>
              </a:spcAft>
              <a:buNone/>
            </a:pPr>
            <a:r>
              <a:rPr b="1" i="0" lang="pt-PT" sz="1100" u="none" cap="none" strike="noStrike">
                <a:latin typeface="Helvetica Neue"/>
                <a:ea typeface="Helvetica Neue"/>
                <a:cs typeface="Helvetica Neue"/>
                <a:sym typeface="Helvetica Neue"/>
              </a:rPr>
              <a:t>www.edit.com.pt</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2" name="Shape 882"/>
        <p:cNvGrpSpPr/>
        <p:nvPr/>
      </p:nvGrpSpPr>
      <p:grpSpPr>
        <a:xfrm>
          <a:off x="0" y="0"/>
          <a:ext cx="0" cy="0"/>
          <a:chOff x="0" y="0"/>
          <a:chExt cx="0" cy="0"/>
        </a:xfrm>
      </p:grpSpPr>
      <p:pic>
        <p:nvPicPr>
          <p:cNvPr id="883" name="Google Shape;883;p48"/>
          <p:cNvPicPr preferRelativeResize="0"/>
          <p:nvPr/>
        </p:nvPicPr>
        <p:blipFill rotWithShape="1">
          <a:blip r:embed="rId3">
            <a:alphaModFix/>
          </a:blip>
          <a:srcRect b="0" l="0" r="0" t="0"/>
          <a:stretch/>
        </p:blipFill>
        <p:spPr>
          <a:xfrm>
            <a:off x="191379" y="155190"/>
            <a:ext cx="848428" cy="450479"/>
          </a:xfrm>
          <a:prstGeom prst="rect">
            <a:avLst/>
          </a:prstGeom>
          <a:noFill/>
          <a:ln>
            <a:noFill/>
          </a:ln>
        </p:spPr>
      </p:pic>
      <p:cxnSp>
        <p:nvCxnSpPr>
          <p:cNvPr id="884" name="Google Shape;884;p48"/>
          <p:cNvCxnSpPr/>
          <p:nvPr/>
        </p:nvCxnSpPr>
        <p:spPr>
          <a:xfrm flipH="1" rot="10800000">
            <a:off x="730166" y="599325"/>
            <a:ext cx="8191208" cy="1"/>
          </a:xfrm>
          <a:prstGeom prst="straightConnector1">
            <a:avLst/>
          </a:prstGeom>
          <a:noFill/>
          <a:ln>
            <a:noFill/>
          </a:ln>
        </p:spPr>
      </p:cxnSp>
      <p:sp>
        <p:nvSpPr>
          <p:cNvPr id="885" name="Google Shape;885;p48"/>
          <p:cNvSpPr/>
          <p:nvPr/>
        </p:nvSpPr>
        <p:spPr>
          <a:xfrm>
            <a:off x="6514726" y="114582"/>
            <a:ext cx="2423739" cy="410688"/>
          </a:xfrm>
          <a:prstGeom prst="rect">
            <a:avLst/>
          </a:prstGeom>
          <a:noFill/>
          <a:ln>
            <a:noFill/>
          </a:ln>
        </p:spPr>
        <p:txBody>
          <a:bodyPr anchorCtr="0" anchor="ctr" bIns="35700" lIns="35700" spcFirstLastPara="1" rIns="35700" wrap="square" tIns="35700">
            <a:spAutoFit/>
          </a:bodyPr>
          <a:lstStyle/>
          <a:p>
            <a:pPr indent="0" lvl="0" marL="0" marR="0" rtl="0" algn="r">
              <a:spcBef>
                <a:spcPts val="0"/>
              </a:spcBef>
              <a:spcAft>
                <a:spcPts val="0"/>
              </a:spcAft>
              <a:buNone/>
            </a:pPr>
            <a:r>
              <a:rPr b="1" lang="pt-PT" sz="1100">
                <a:latin typeface="Helvetica Neue"/>
                <a:ea typeface="Helvetica Neue"/>
                <a:cs typeface="Helvetica Neue"/>
                <a:sym typeface="Helvetica Neue"/>
              </a:rPr>
              <a:t>Data Science &amp; Business Analytics</a:t>
            </a:r>
            <a:endParaRPr/>
          </a:p>
          <a:p>
            <a:pPr indent="0" lvl="0" marL="0" marR="0" rtl="0" algn="r">
              <a:spcBef>
                <a:spcPts val="0"/>
              </a:spcBef>
              <a:spcAft>
                <a:spcPts val="0"/>
              </a:spcAft>
              <a:buNone/>
            </a:pPr>
            <a:r>
              <a:rPr lang="pt-PT" sz="1100">
                <a:solidFill>
                  <a:srgbClr val="FFE100"/>
                </a:solidFill>
                <a:latin typeface="Helvetica Neue Light"/>
                <a:ea typeface="Helvetica Neue Light"/>
                <a:cs typeface="Helvetica Neue Light"/>
                <a:sym typeface="Helvetica Neue Light"/>
              </a:rPr>
              <a:t>⎯ </a:t>
            </a:r>
            <a:r>
              <a:rPr lang="pt-PT" sz="1100">
                <a:latin typeface="Helvetica Neue Light"/>
                <a:ea typeface="Helvetica Neue Light"/>
                <a:cs typeface="Helvetica Neue Light"/>
                <a:sym typeface="Helvetica Neue Light"/>
              </a:rPr>
              <a:t>Big Data Analytics</a:t>
            </a:r>
            <a:endParaRPr sz="1100">
              <a:latin typeface="Helvetica Neue Light"/>
              <a:ea typeface="Helvetica Neue Light"/>
              <a:cs typeface="Helvetica Neue Light"/>
              <a:sym typeface="Helvetica Neue Light"/>
            </a:endParaRPr>
          </a:p>
        </p:txBody>
      </p:sp>
      <p:cxnSp>
        <p:nvCxnSpPr>
          <p:cNvPr id="886" name="Google Shape;886;p48"/>
          <p:cNvCxnSpPr/>
          <p:nvPr/>
        </p:nvCxnSpPr>
        <p:spPr>
          <a:xfrm flipH="1" rot="10800000">
            <a:off x="231284" y="6422275"/>
            <a:ext cx="8690090" cy="1"/>
          </a:xfrm>
          <a:prstGeom prst="straightConnector1">
            <a:avLst/>
          </a:prstGeom>
          <a:noFill/>
          <a:ln>
            <a:noFill/>
          </a:ln>
        </p:spPr>
      </p:cxnSp>
      <p:sp>
        <p:nvSpPr>
          <p:cNvPr id="887" name="Google Shape;887;p48"/>
          <p:cNvSpPr txBox="1"/>
          <p:nvPr>
            <p:ph type="title"/>
          </p:nvPr>
        </p:nvSpPr>
        <p:spPr>
          <a:xfrm>
            <a:off x="598925" y="943074"/>
            <a:ext cx="7952892" cy="498731"/>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SzPts val="5600"/>
              <a:buFont typeface="Helvetica Neue Light"/>
              <a:buNone/>
            </a:pPr>
            <a:r>
              <a:rPr lang="pt-PT"/>
              <a:t>Big Data Timeline</a:t>
            </a:r>
            <a:endParaRPr/>
          </a:p>
        </p:txBody>
      </p:sp>
      <p:grpSp>
        <p:nvGrpSpPr>
          <p:cNvPr id="888" name="Google Shape;888;p48"/>
          <p:cNvGrpSpPr/>
          <p:nvPr/>
        </p:nvGrpSpPr>
        <p:grpSpPr>
          <a:xfrm>
            <a:off x="606849" y="2220292"/>
            <a:ext cx="1753876" cy="1829550"/>
            <a:chOff x="606849" y="1203350"/>
            <a:chExt cx="1753876" cy="1829550"/>
          </a:xfrm>
        </p:grpSpPr>
        <p:sp>
          <p:nvSpPr>
            <p:cNvPr id="889" name="Google Shape;889;p48"/>
            <p:cNvSpPr/>
            <p:nvPr/>
          </p:nvSpPr>
          <p:spPr>
            <a:xfrm>
              <a:off x="1912750" y="1382375"/>
              <a:ext cx="230100" cy="1119800"/>
            </a:xfrm>
            <a:custGeom>
              <a:rect b="b" l="l" r="r" t="t"/>
              <a:pathLst>
                <a:path extrusionOk="0" h="44792" w="9204">
                  <a:moveTo>
                    <a:pt x="0" y="1"/>
                  </a:moveTo>
                  <a:lnTo>
                    <a:pt x="0" y="33291"/>
                  </a:lnTo>
                  <a:cubicBezTo>
                    <a:pt x="0" y="38244"/>
                    <a:pt x="2810" y="42649"/>
                    <a:pt x="7096" y="44792"/>
                  </a:cubicBezTo>
                  <a:lnTo>
                    <a:pt x="9204" y="44792"/>
                  </a:lnTo>
                  <a:lnTo>
                    <a:pt x="9204" y="43328"/>
                  </a:lnTo>
                  <a:cubicBezTo>
                    <a:pt x="5025" y="41804"/>
                    <a:pt x="2179" y="37827"/>
                    <a:pt x="2179" y="33291"/>
                  </a:cubicBezTo>
                  <a:lnTo>
                    <a:pt x="2179" y="1"/>
                  </a:lnTo>
                  <a:close/>
                </a:path>
              </a:pathLst>
            </a:custGeom>
            <a:solidFill>
              <a:srgbClr val="4949E7"/>
            </a:solidFill>
            <a:ln>
              <a:noFill/>
            </a:ln>
          </p:spPr>
          <p:txBody>
            <a:bodyPr anchorCtr="0" anchor="ctr" bIns="91425" lIns="91425" spcFirstLastPara="1" rIns="91425" wrap="square" tIns="91425">
              <a:noAutofit/>
            </a:bodyPr>
            <a:lstStyle/>
            <a:p>
              <a:pPr indent="0" lvl="0" marL="0" marR="0" rtl="0" algn="l">
                <a:spcBef>
                  <a:spcPts val="0"/>
                </a:spcBef>
                <a:spcAft>
                  <a:spcPts val="0"/>
                </a:spcAft>
                <a:buSzPts val="2400"/>
                <a:buFont typeface="Helvetica Neue Light"/>
                <a:buNone/>
              </a:pPr>
              <a:r>
                <a:t/>
              </a:r>
              <a:endParaRPr sz="2400">
                <a:latin typeface="Helvetica Neue Light"/>
                <a:ea typeface="Helvetica Neue Light"/>
                <a:cs typeface="Helvetica Neue Light"/>
                <a:sym typeface="Helvetica Neue Light"/>
              </a:endParaRPr>
            </a:p>
          </p:txBody>
        </p:sp>
        <p:sp>
          <p:nvSpPr>
            <p:cNvPr id="890" name="Google Shape;890;p48"/>
            <p:cNvSpPr/>
            <p:nvPr/>
          </p:nvSpPr>
          <p:spPr>
            <a:xfrm>
              <a:off x="1192125" y="2443825"/>
              <a:ext cx="1134375" cy="589075"/>
            </a:xfrm>
            <a:custGeom>
              <a:rect b="b" l="l" r="r" t="t"/>
              <a:pathLst>
                <a:path extrusionOk="0" h="23563" w="45375">
                  <a:moveTo>
                    <a:pt x="0" y="0"/>
                  </a:moveTo>
                  <a:lnTo>
                    <a:pt x="0" y="23563"/>
                  </a:lnTo>
                  <a:lnTo>
                    <a:pt x="33599" y="23563"/>
                  </a:lnTo>
                  <a:cubicBezTo>
                    <a:pt x="40100" y="23563"/>
                    <a:pt x="45375" y="18288"/>
                    <a:pt x="45375" y="11788"/>
                  </a:cubicBezTo>
                  <a:cubicBezTo>
                    <a:pt x="45375" y="5275"/>
                    <a:pt x="40100" y="0"/>
                    <a:pt x="33599" y="0"/>
                  </a:cubicBezTo>
                  <a:close/>
                </a:path>
              </a:pathLst>
            </a:custGeom>
            <a:solidFill>
              <a:srgbClr val="4949E7"/>
            </a:solidFill>
            <a:ln>
              <a:noFill/>
            </a:ln>
          </p:spPr>
          <p:txBody>
            <a:bodyPr anchorCtr="0" anchor="ctr" bIns="91425" lIns="91425" spcFirstLastPara="1" rIns="91425" wrap="square" tIns="91425">
              <a:noAutofit/>
            </a:bodyPr>
            <a:lstStyle/>
            <a:p>
              <a:pPr indent="0" lvl="0" marL="0" marR="0" rtl="0" algn="ctr">
                <a:spcBef>
                  <a:spcPts val="0"/>
                </a:spcBef>
                <a:spcAft>
                  <a:spcPts val="0"/>
                </a:spcAft>
                <a:buClr>
                  <a:srgbClr val="FFFFFF"/>
                </a:buClr>
                <a:buSzPts val="1700"/>
                <a:buFont typeface="Fira Sans Extra Condensed"/>
                <a:buNone/>
              </a:pPr>
              <a:r>
                <a:rPr lang="pt-PT" sz="1700">
                  <a:solidFill>
                    <a:srgbClr val="FFFFFF"/>
                  </a:solidFill>
                  <a:latin typeface="Fira Sans Extra Condensed"/>
                  <a:ea typeface="Fira Sans Extra Condensed"/>
                  <a:cs typeface="Fira Sans Extra Condensed"/>
                  <a:sym typeface="Fira Sans Extra Condensed"/>
                </a:rPr>
                <a:t>2003 - 2004</a:t>
              </a:r>
              <a:endParaRPr sz="1700">
                <a:solidFill>
                  <a:srgbClr val="FFFFFF"/>
                </a:solidFill>
                <a:latin typeface="Fira Sans Extra Condensed"/>
                <a:ea typeface="Fira Sans Extra Condensed"/>
                <a:cs typeface="Fira Sans Extra Condensed"/>
                <a:sym typeface="Fira Sans Extra Condensed"/>
              </a:endParaRPr>
            </a:p>
          </p:txBody>
        </p:sp>
        <p:sp>
          <p:nvSpPr>
            <p:cNvPr id="891" name="Google Shape;891;p48"/>
            <p:cNvSpPr/>
            <p:nvPr/>
          </p:nvSpPr>
          <p:spPr>
            <a:xfrm>
              <a:off x="2140450" y="1450250"/>
              <a:ext cx="150050" cy="150050"/>
            </a:xfrm>
            <a:custGeom>
              <a:rect b="b" l="l" r="r" t="t"/>
              <a:pathLst>
                <a:path extrusionOk="0" h="6002" w="6002">
                  <a:moveTo>
                    <a:pt x="3001" y="536"/>
                  </a:moveTo>
                  <a:cubicBezTo>
                    <a:pt x="4358" y="536"/>
                    <a:pt x="5465" y="1643"/>
                    <a:pt x="5465" y="3001"/>
                  </a:cubicBezTo>
                  <a:cubicBezTo>
                    <a:pt x="5465" y="4370"/>
                    <a:pt x="4358" y="5465"/>
                    <a:pt x="3001" y="5465"/>
                  </a:cubicBezTo>
                  <a:cubicBezTo>
                    <a:pt x="1643" y="5465"/>
                    <a:pt x="536" y="4370"/>
                    <a:pt x="536" y="3001"/>
                  </a:cubicBezTo>
                  <a:cubicBezTo>
                    <a:pt x="536" y="1643"/>
                    <a:pt x="1643" y="536"/>
                    <a:pt x="3001" y="536"/>
                  </a:cubicBezTo>
                  <a:close/>
                  <a:moveTo>
                    <a:pt x="3001" y="0"/>
                  </a:moveTo>
                  <a:cubicBezTo>
                    <a:pt x="1346" y="0"/>
                    <a:pt x="0" y="1346"/>
                    <a:pt x="0" y="3001"/>
                  </a:cubicBezTo>
                  <a:cubicBezTo>
                    <a:pt x="0" y="4656"/>
                    <a:pt x="1346" y="6001"/>
                    <a:pt x="3001" y="6001"/>
                  </a:cubicBezTo>
                  <a:cubicBezTo>
                    <a:pt x="4656" y="6001"/>
                    <a:pt x="6001" y="4656"/>
                    <a:pt x="6001" y="3001"/>
                  </a:cubicBezTo>
                  <a:cubicBezTo>
                    <a:pt x="6001" y="1346"/>
                    <a:pt x="4656" y="0"/>
                    <a:pt x="3001" y="0"/>
                  </a:cubicBezTo>
                  <a:close/>
                </a:path>
              </a:pathLst>
            </a:custGeom>
            <a:solidFill>
              <a:srgbClr val="869FB2"/>
            </a:solidFill>
            <a:ln>
              <a:noFill/>
            </a:ln>
          </p:spPr>
          <p:txBody>
            <a:bodyPr anchorCtr="0" anchor="ctr" bIns="91425" lIns="91425" spcFirstLastPara="1" rIns="91425" wrap="square" tIns="91425">
              <a:noAutofit/>
            </a:bodyPr>
            <a:lstStyle/>
            <a:p>
              <a:pPr indent="0" lvl="0" marL="0" marR="0" rtl="0" algn="l">
                <a:spcBef>
                  <a:spcPts val="0"/>
                </a:spcBef>
                <a:spcAft>
                  <a:spcPts val="0"/>
                </a:spcAft>
                <a:buSzPts val="2400"/>
                <a:buFont typeface="Helvetica Neue Light"/>
                <a:buNone/>
              </a:pPr>
              <a:r>
                <a:t/>
              </a:r>
              <a:endParaRPr sz="2400">
                <a:latin typeface="Helvetica Neue Light"/>
                <a:ea typeface="Helvetica Neue Light"/>
                <a:cs typeface="Helvetica Neue Light"/>
                <a:sym typeface="Helvetica Neue Light"/>
              </a:endParaRPr>
            </a:p>
          </p:txBody>
        </p:sp>
        <p:sp>
          <p:nvSpPr>
            <p:cNvPr id="892" name="Google Shape;892;p48"/>
            <p:cNvSpPr/>
            <p:nvPr/>
          </p:nvSpPr>
          <p:spPr>
            <a:xfrm>
              <a:off x="2070200" y="1382375"/>
              <a:ext cx="290525" cy="286075"/>
            </a:xfrm>
            <a:custGeom>
              <a:rect b="b" l="l" r="r" t="t"/>
              <a:pathLst>
                <a:path extrusionOk="0" h="11443" w="11621">
                  <a:moveTo>
                    <a:pt x="7085" y="596"/>
                  </a:moveTo>
                  <a:cubicBezTo>
                    <a:pt x="7335" y="656"/>
                    <a:pt x="7573" y="739"/>
                    <a:pt x="7799" y="834"/>
                  </a:cubicBezTo>
                  <a:lnTo>
                    <a:pt x="7799" y="929"/>
                  </a:lnTo>
                  <a:cubicBezTo>
                    <a:pt x="7751" y="1846"/>
                    <a:pt x="7728" y="2418"/>
                    <a:pt x="8049" y="2644"/>
                  </a:cubicBezTo>
                  <a:cubicBezTo>
                    <a:pt x="8144" y="2715"/>
                    <a:pt x="8263" y="2751"/>
                    <a:pt x="8406" y="2751"/>
                  </a:cubicBezTo>
                  <a:cubicBezTo>
                    <a:pt x="8752" y="2751"/>
                    <a:pt x="9252" y="2549"/>
                    <a:pt x="9776" y="2346"/>
                  </a:cubicBezTo>
                  <a:lnTo>
                    <a:pt x="9847" y="2322"/>
                  </a:lnTo>
                  <a:cubicBezTo>
                    <a:pt x="10014" y="2513"/>
                    <a:pt x="10157" y="2715"/>
                    <a:pt x="10287" y="2930"/>
                  </a:cubicBezTo>
                  <a:lnTo>
                    <a:pt x="10252" y="2977"/>
                  </a:lnTo>
                  <a:cubicBezTo>
                    <a:pt x="9668" y="3692"/>
                    <a:pt x="9311" y="4156"/>
                    <a:pt x="9430" y="4549"/>
                  </a:cubicBezTo>
                  <a:cubicBezTo>
                    <a:pt x="9549" y="4918"/>
                    <a:pt x="10097" y="5073"/>
                    <a:pt x="10978" y="5299"/>
                  </a:cubicBezTo>
                  <a:lnTo>
                    <a:pt x="11073" y="5335"/>
                  </a:lnTo>
                  <a:cubicBezTo>
                    <a:pt x="11085" y="5454"/>
                    <a:pt x="11097" y="5585"/>
                    <a:pt x="11097" y="5716"/>
                  </a:cubicBezTo>
                  <a:cubicBezTo>
                    <a:pt x="11097" y="5859"/>
                    <a:pt x="11085" y="5978"/>
                    <a:pt x="11073" y="6109"/>
                  </a:cubicBezTo>
                  <a:lnTo>
                    <a:pt x="10954" y="6144"/>
                  </a:lnTo>
                  <a:cubicBezTo>
                    <a:pt x="10085" y="6371"/>
                    <a:pt x="9549" y="6525"/>
                    <a:pt x="9430" y="6894"/>
                  </a:cubicBezTo>
                  <a:cubicBezTo>
                    <a:pt x="9311" y="7275"/>
                    <a:pt x="9656" y="7740"/>
                    <a:pt x="10252" y="8466"/>
                  </a:cubicBezTo>
                  <a:lnTo>
                    <a:pt x="10287" y="8514"/>
                  </a:lnTo>
                  <a:cubicBezTo>
                    <a:pt x="10157" y="8716"/>
                    <a:pt x="10014" y="8930"/>
                    <a:pt x="9847" y="9121"/>
                  </a:cubicBezTo>
                  <a:lnTo>
                    <a:pt x="9787" y="9097"/>
                  </a:lnTo>
                  <a:cubicBezTo>
                    <a:pt x="9264" y="8895"/>
                    <a:pt x="8763" y="8692"/>
                    <a:pt x="8406" y="8692"/>
                  </a:cubicBezTo>
                  <a:cubicBezTo>
                    <a:pt x="8263" y="8692"/>
                    <a:pt x="8144" y="8728"/>
                    <a:pt x="8049" y="8799"/>
                  </a:cubicBezTo>
                  <a:cubicBezTo>
                    <a:pt x="7728" y="9026"/>
                    <a:pt x="7751" y="9597"/>
                    <a:pt x="7799" y="10514"/>
                  </a:cubicBezTo>
                  <a:lnTo>
                    <a:pt x="7799" y="10609"/>
                  </a:lnTo>
                  <a:cubicBezTo>
                    <a:pt x="7573" y="10704"/>
                    <a:pt x="7335" y="10776"/>
                    <a:pt x="7085" y="10835"/>
                  </a:cubicBezTo>
                  <a:lnTo>
                    <a:pt x="7073" y="10812"/>
                  </a:lnTo>
                  <a:cubicBezTo>
                    <a:pt x="6561" y="10014"/>
                    <a:pt x="6227" y="9526"/>
                    <a:pt x="5811" y="9526"/>
                  </a:cubicBezTo>
                  <a:cubicBezTo>
                    <a:pt x="5406" y="9526"/>
                    <a:pt x="5073" y="10002"/>
                    <a:pt x="4572" y="10788"/>
                  </a:cubicBezTo>
                  <a:lnTo>
                    <a:pt x="4537" y="10835"/>
                  </a:lnTo>
                  <a:cubicBezTo>
                    <a:pt x="4299" y="10776"/>
                    <a:pt x="4061" y="10704"/>
                    <a:pt x="3822" y="10609"/>
                  </a:cubicBezTo>
                  <a:lnTo>
                    <a:pt x="3822" y="10526"/>
                  </a:lnTo>
                  <a:cubicBezTo>
                    <a:pt x="3882" y="9597"/>
                    <a:pt x="3894" y="9026"/>
                    <a:pt x="3584" y="8799"/>
                  </a:cubicBezTo>
                  <a:cubicBezTo>
                    <a:pt x="3489" y="8728"/>
                    <a:pt x="3370" y="8692"/>
                    <a:pt x="3215" y="8692"/>
                  </a:cubicBezTo>
                  <a:cubicBezTo>
                    <a:pt x="2870" y="8692"/>
                    <a:pt x="2370" y="8883"/>
                    <a:pt x="1846" y="9097"/>
                  </a:cubicBezTo>
                  <a:lnTo>
                    <a:pt x="1786" y="9121"/>
                  </a:lnTo>
                  <a:cubicBezTo>
                    <a:pt x="1620" y="8930"/>
                    <a:pt x="1477" y="8728"/>
                    <a:pt x="1334" y="8514"/>
                  </a:cubicBezTo>
                  <a:lnTo>
                    <a:pt x="1382" y="8454"/>
                  </a:lnTo>
                  <a:cubicBezTo>
                    <a:pt x="1965" y="7740"/>
                    <a:pt x="2322" y="7275"/>
                    <a:pt x="2191" y="6894"/>
                  </a:cubicBezTo>
                  <a:cubicBezTo>
                    <a:pt x="2072" y="6525"/>
                    <a:pt x="1536" y="6371"/>
                    <a:pt x="667" y="6144"/>
                  </a:cubicBezTo>
                  <a:lnTo>
                    <a:pt x="548" y="6109"/>
                  </a:lnTo>
                  <a:cubicBezTo>
                    <a:pt x="536" y="5978"/>
                    <a:pt x="536" y="5847"/>
                    <a:pt x="536" y="5716"/>
                  </a:cubicBezTo>
                  <a:cubicBezTo>
                    <a:pt x="536" y="5585"/>
                    <a:pt x="536" y="5454"/>
                    <a:pt x="548" y="5335"/>
                  </a:cubicBezTo>
                  <a:lnTo>
                    <a:pt x="655" y="5299"/>
                  </a:lnTo>
                  <a:cubicBezTo>
                    <a:pt x="1536" y="5073"/>
                    <a:pt x="2072" y="4918"/>
                    <a:pt x="2203" y="4537"/>
                  </a:cubicBezTo>
                  <a:cubicBezTo>
                    <a:pt x="2322" y="4156"/>
                    <a:pt x="1965" y="3704"/>
                    <a:pt x="1370" y="2977"/>
                  </a:cubicBezTo>
                  <a:lnTo>
                    <a:pt x="1334" y="2930"/>
                  </a:lnTo>
                  <a:cubicBezTo>
                    <a:pt x="1465" y="2715"/>
                    <a:pt x="1620" y="2513"/>
                    <a:pt x="1786" y="2322"/>
                  </a:cubicBezTo>
                  <a:lnTo>
                    <a:pt x="1858" y="2346"/>
                  </a:lnTo>
                  <a:cubicBezTo>
                    <a:pt x="2382" y="2549"/>
                    <a:pt x="2870" y="2751"/>
                    <a:pt x="3215" y="2751"/>
                  </a:cubicBezTo>
                  <a:cubicBezTo>
                    <a:pt x="3370" y="2751"/>
                    <a:pt x="3489" y="2715"/>
                    <a:pt x="3584" y="2644"/>
                  </a:cubicBezTo>
                  <a:cubicBezTo>
                    <a:pt x="3894" y="2418"/>
                    <a:pt x="3882" y="1834"/>
                    <a:pt x="3822" y="918"/>
                  </a:cubicBezTo>
                  <a:lnTo>
                    <a:pt x="3822" y="834"/>
                  </a:lnTo>
                  <a:cubicBezTo>
                    <a:pt x="4049" y="739"/>
                    <a:pt x="4287" y="656"/>
                    <a:pt x="4537" y="596"/>
                  </a:cubicBezTo>
                  <a:lnTo>
                    <a:pt x="4561" y="632"/>
                  </a:lnTo>
                  <a:cubicBezTo>
                    <a:pt x="5073" y="1429"/>
                    <a:pt x="5406" y="1918"/>
                    <a:pt x="5811" y="1918"/>
                  </a:cubicBezTo>
                  <a:cubicBezTo>
                    <a:pt x="6227" y="1918"/>
                    <a:pt x="6561" y="1418"/>
                    <a:pt x="7085" y="608"/>
                  </a:cubicBezTo>
                  <a:lnTo>
                    <a:pt x="7085" y="596"/>
                  </a:lnTo>
                  <a:close/>
                  <a:moveTo>
                    <a:pt x="4787" y="1"/>
                  </a:moveTo>
                  <a:lnTo>
                    <a:pt x="4608" y="36"/>
                  </a:lnTo>
                  <a:cubicBezTo>
                    <a:pt x="4203" y="120"/>
                    <a:pt x="3810" y="251"/>
                    <a:pt x="3441" y="417"/>
                  </a:cubicBezTo>
                  <a:lnTo>
                    <a:pt x="3275" y="501"/>
                  </a:lnTo>
                  <a:lnTo>
                    <a:pt x="3299" y="941"/>
                  </a:lnTo>
                  <a:cubicBezTo>
                    <a:pt x="3322" y="1370"/>
                    <a:pt x="3358" y="2084"/>
                    <a:pt x="3275" y="2203"/>
                  </a:cubicBezTo>
                  <a:cubicBezTo>
                    <a:pt x="3275" y="2203"/>
                    <a:pt x="3263" y="2215"/>
                    <a:pt x="3215" y="2215"/>
                  </a:cubicBezTo>
                  <a:cubicBezTo>
                    <a:pt x="2977" y="2215"/>
                    <a:pt x="2477" y="2025"/>
                    <a:pt x="2048" y="1846"/>
                  </a:cubicBezTo>
                  <a:lnTo>
                    <a:pt x="1632" y="1691"/>
                  </a:lnTo>
                  <a:lnTo>
                    <a:pt x="1501" y="1822"/>
                  </a:lnTo>
                  <a:cubicBezTo>
                    <a:pt x="1227" y="2144"/>
                    <a:pt x="977" y="2477"/>
                    <a:pt x="786" y="2823"/>
                  </a:cubicBezTo>
                  <a:lnTo>
                    <a:pt x="691" y="2977"/>
                  </a:lnTo>
                  <a:lnTo>
                    <a:pt x="965" y="3311"/>
                  </a:lnTo>
                  <a:cubicBezTo>
                    <a:pt x="1239" y="3656"/>
                    <a:pt x="1703" y="4216"/>
                    <a:pt x="1691" y="4370"/>
                  </a:cubicBezTo>
                  <a:cubicBezTo>
                    <a:pt x="1608" y="4501"/>
                    <a:pt x="929" y="4680"/>
                    <a:pt x="524" y="4787"/>
                  </a:cubicBezTo>
                  <a:lnTo>
                    <a:pt x="60" y="4906"/>
                  </a:lnTo>
                  <a:lnTo>
                    <a:pt x="36" y="5097"/>
                  </a:lnTo>
                  <a:cubicBezTo>
                    <a:pt x="12" y="5299"/>
                    <a:pt x="0" y="5513"/>
                    <a:pt x="0" y="5716"/>
                  </a:cubicBezTo>
                  <a:cubicBezTo>
                    <a:pt x="0" y="5930"/>
                    <a:pt x="12" y="6144"/>
                    <a:pt x="36" y="6347"/>
                  </a:cubicBezTo>
                  <a:lnTo>
                    <a:pt x="60" y="6525"/>
                  </a:lnTo>
                  <a:lnTo>
                    <a:pt x="536" y="6656"/>
                  </a:lnTo>
                  <a:cubicBezTo>
                    <a:pt x="929" y="6763"/>
                    <a:pt x="1608" y="6942"/>
                    <a:pt x="1691" y="7049"/>
                  </a:cubicBezTo>
                  <a:cubicBezTo>
                    <a:pt x="1703" y="7216"/>
                    <a:pt x="1239" y="7787"/>
                    <a:pt x="965" y="8121"/>
                  </a:cubicBezTo>
                  <a:lnTo>
                    <a:pt x="691" y="8466"/>
                  </a:lnTo>
                  <a:lnTo>
                    <a:pt x="786" y="8621"/>
                  </a:lnTo>
                  <a:cubicBezTo>
                    <a:pt x="989" y="8978"/>
                    <a:pt x="1239" y="9311"/>
                    <a:pt x="1513" y="9621"/>
                  </a:cubicBezTo>
                  <a:lnTo>
                    <a:pt x="1632" y="9752"/>
                  </a:lnTo>
                  <a:lnTo>
                    <a:pt x="2036" y="9585"/>
                  </a:lnTo>
                  <a:cubicBezTo>
                    <a:pt x="2477" y="9419"/>
                    <a:pt x="2977" y="9228"/>
                    <a:pt x="3215" y="9228"/>
                  </a:cubicBezTo>
                  <a:lnTo>
                    <a:pt x="3263" y="9228"/>
                  </a:lnTo>
                  <a:cubicBezTo>
                    <a:pt x="3358" y="9383"/>
                    <a:pt x="3322" y="10073"/>
                    <a:pt x="3299" y="10490"/>
                  </a:cubicBezTo>
                  <a:lnTo>
                    <a:pt x="3275" y="10943"/>
                  </a:lnTo>
                  <a:lnTo>
                    <a:pt x="3441" y="11026"/>
                  </a:lnTo>
                  <a:cubicBezTo>
                    <a:pt x="3822" y="11193"/>
                    <a:pt x="4215" y="11324"/>
                    <a:pt x="4608" y="11407"/>
                  </a:cubicBezTo>
                  <a:lnTo>
                    <a:pt x="4787" y="11443"/>
                  </a:lnTo>
                  <a:lnTo>
                    <a:pt x="5025" y="11074"/>
                  </a:lnTo>
                  <a:cubicBezTo>
                    <a:pt x="5251" y="10704"/>
                    <a:pt x="5656" y="10097"/>
                    <a:pt x="5811" y="10050"/>
                  </a:cubicBezTo>
                  <a:cubicBezTo>
                    <a:pt x="5977" y="10097"/>
                    <a:pt x="6394" y="10752"/>
                    <a:pt x="6620" y="11109"/>
                  </a:cubicBezTo>
                  <a:lnTo>
                    <a:pt x="6847" y="11443"/>
                  </a:lnTo>
                  <a:lnTo>
                    <a:pt x="7025" y="11407"/>
                  </a:lnTo>
                  <a:cubicBezTo>
                    <a:pt x="7418" y="11324"/>
                    <a:pt x="7811" y="11193"/>
                    <a:pt x="8192" y="11026"/>
                  </a:cubicBezTo>
                  <a:lnTo>
                    <a:pt x="8359" y="10954"/>
                  </a:lnTo>
                  <a:lnTo>
                    <a:pt x="8335" y="10490"/>
                  </a:lnTo>
                  <a:cubicBezTo>
                    <a:pt x="8311" y="10062"/>
                    <a:pt x="8263" y="9359"/>
                    <a:pt x="8359" y="9228"/>
                  </a:cubicBezTo>
                  <a:lnTo>
                    <a:pt x="8406" y="9228"/>
                  </a:lnTo>
                  <a:cubicBezTo>
                    <a:pt x="8656" y="9228"/>
                    <a:pt x="9156" y="9419"/>
                    <a:pt x="9597" y="9597"/>
                  </a:cubicBezTo>
                  <a:lnTo>
                    <a:pt x="10002" y="9752"/>
                  </a:lnTo>
                  <a:lnTo>
                    <a:pt x="10121" y="9621"/>
                  </a:lnTo>
                  <a:cubicBezTo>
                    <a:pt x="10407" y="9300"/>
                    <a:pt x="10645" y="8966"/>
                    <a:pt x="10847" y="8621"/>
                  </a:cubicBezTo>
                  <a:lnTo>
                    <a:pt x="10942" y="8466"/>
                  </a:lnTo>
                  <a:lnTo>
                    <a:pt x="10668" y="8121"/>
                  </a:lnTo>
                  <a:cubicBezTo>
                    <a:pt x="10383" y="7787"/>
                    <a:pt x="9930" y="7216"/>
                    <a:pt x="9930" y="7073"/>
                  </a:cubicBezTo>
                  <a:cubicBezTo>
                    <a:pt x="10026" y="6942"/>
                    <a:pt x="10692" y="6763"/>
                    <a:pt x="11097" y="6656"/>
                  </a:cubicBezTo>
                  <a:lnTo>
                    <a:pt x="11573" y="6525"/>
                  </a:lnTo>
                  <a:lnTo>
                    <a:pt x="11597" y="6347"/>
                  </a:lnTo>
                  <a:cubicBezTo>
                    <a:pt x="11609" y="6144"/>
                    <a:pt x="11621" y="5942"/>
                    <a:pt x="11621" y="5716"/>
                  </a:cubicBezTo>
                  <a:cubicBezTo>
                    <a:pt x="11621" y="5501"/>
                    <a:pt x="11609" y="5299"/>
                    <a:pt x="11597" y="5097"/>
                  </a:cubicBezTo>
                  <a:lnTo>
                    <a:pt x="11573" y="4906"/>
                  </a:lnTo>
                  <a:lnTo>
                    <a:pt x="11109" y="4787"/>
                  </a:lnTo>
                  <a:cubicBezTo>
                    <a:pt x="10704" y="4680"/>
                    <a:pt x="10026" y="4501"/>
                    <a:pt x="9942" y="4394"/>
                  </a:cubicBezTo>
                  <a:cubicBezTo>
                    <a:pt x="9930" y="4216"/>
                    <a:pt x="10395" y="3644"/>
                    <a:pt x="10668" y="3311"/>
                  </a:cubicBezTo>
                  <a:lnTo>
                    <a:pt x="10942" y="2977"/>
                  </a:lnTo>
                  <a:lnTo>
                    <a:pt x="10847" y="2823"/>
                  </a:lnTo>
                  <a:cubicBezTo>
                    <a:pt x="10645" y="2477"/>
                    <a:pt x="10407" y="2144"/>
                    <a:pt x="10121" y="1822"/>
                  </a:cubicBezTo>
                  <a:lnTo>
                    <a:pt x="10002" y="1691"/>
                  </a:lnTo>
                  <a:lnTo>
                    <a:pt x="9585" y="1846"/>
                  </a:lnTo>
                  <a:cubicBezTo>
                    <a:pt x="9144" y="2025"/>
                    <a:pt x="8656" y="2215"/>
                    <a:pt x="8406" y="2215"/>
                  </a:cubicBezTo>
                  <a:lnTo>
                    <a:pt x="8371" y="2215"/>
                  </a:lnTo>
                  <a:cubicBezTo>
                    <a:pt x="8263" y="2061"/>
                    <a:pt x="8311" y="1370"/>
                    <a:pt x="8335" y="953"/>
                  </a:cubicBezTo>
                  <a:lnTo>
                    <a:pt x="8359" y="489"/>
                  </a:lnTo>
                  <a:lnTo>
                    <a:pt x="8192" y="417"/>
                  </a:lnTo>
                  <a:cubicBezTo>
                    <a:pt x="7811" y="251"/>
                    <a:pt x="7418" y="120"/>
                    <a:pt x="7025" y="36"/>
                  </a:cubicBezTo>
                  <a:lnTo>
                    <a:pt x="6847" y="1"/>
                  </a:lnTo>
                  <a:lnTo>
                    <a:pt x="6632" y="322"/>
                  </a:lnTo>
                  <a:cubicBezTo>
                    <a:pt x="6406" y="679"/>
                    <a:pt x="5977" y="1346"/>
                    <a:pt x="5823" y="1382"/>
                  </a:cubicBezTo>
                  <a:cubicBezTo>
                    <a:pt x="5644" y="1346"/>
                    <a:pt x="5251" y="715"/>
                    <a:pt x="5013" y="346"/>
                  </a:cubicBezTo>
                  <a:lnTo>
                    <a:pt x="4787" y="1"/>
                  </a:lnTo>
                  <a:close/>
                </a:path>
              </a:pathLst>
            </a:custGeom>
            <a:solidFill>
              <a:srgbClr val="869FB2"/>
            </a:solidFill>
            <a:ln>
              <a:noFill/>
            </a:ln>
          </p:spPr>
          <p:txBody>
            <a:bodyPr anchorCtr="0" anchor="ctr" bIns="91425" lIns="91425" spcFirstLastPara="1" rIns="91425" wrap="square" tIns="91425">
              <a:noAutofit/>
            </a:bodyPr>
            <a:lstStyle/>
            <a:p>
              <a:pPr indent="0" lvl="0" marL="0" marR="0" rtl="0" algn="l">
                <a:spcBef>
                  <a:spcPts val="0"/>
                </a:spcBef>
                <a:spcAft>
                  <a:spcPts val="0"/>
                </a:spcAft>
                <a:buSzPts val="2400"/>
                <a:buFont typeface="Helvetica Neue Light"/>
                <a:buNone/>
              </a:pPr>
              <a:r>
                <a:t/>
              </a:r>
              <a:endParaRPr sz="2400">
                <a:latin typeface="Helvetica Neue Light"/>
                <a:ea typeface="Helvetica Neue Light"/>
                <a:cs typeface="Helvetica Neue Light"/>
                <a:sym typeface="Helvetica Neue Light"/>
              </a:endParaRPr>
            </a:p>
          </p:txBody>
        </p:sp>
        <p:sp>
          <p:nvSpPr>
            <p:cNvPr id="893" name="Google Shape;893;p48"/>
            <p:cNvSpPr txBox="1"/>
            <p:nvPr/>
          </p:nvSpPr>
          <p:spPr>
            <a:xfrm>
              <a:off x="606849" y="1550190"/>
              <a:ext cx="1305900" cy="534900"/>
            </a:xfrm>
            <a:prstGeom prst="rect">
              <a:avLst/>
            </a:prstGeom>
            <a:noFill/>
            <a:ln>
              <a:noFill/>
            </a:ln>
          </p:spPr>
          <p:txBody>
            <a:bodyPr anchorCtr="0" anchor="t" bIns="91425" lIns="91425" spcFirstLastPara="1" rIns="91425" wrap="square" tIns="91425">
              <a:noAutofit/>
            </a:bodyPr>
            <a:lstStyle/>
            <a:p>
              <a:pPr indent="0" lvl="0" marL="0" marR="0" rtl="0" algn="ctr">
                <a:spcBef>
                  <a:spcPts val="0"/>
                </a:spcBef>
                <a:spcAft>
                  <a:spcPts val="0"/>
                </a:spcAft>
                <a:buClr>
                  <a:srgbClr val="434343"/>
                </a:buClr>
                <a:buSzPts val="1200"/>
                <a:buFont typeface="Roboto"/>
                <a:buNone/>
              </a:pPr>
              <a:r>
                <a:rPr lang="pt-PT" sz="1200">
                  <a:solidFill>
                    <a:srgbClr val="434343"/>
                  </a:solidFill>
                  <a:latin typeface="Roboto"/>
                  <a:ea typeface="Roboto"/>
                  <a:cs typeface="Roboto"/>
                  <a:sym typeface="Roboto"/>
                </a:rPr>
                <a:t>Conceitos fundamentais do artigo do Google</a:t>
              </a:r>
              <a:endParaRPr sz="1200">
                <a:solidFill>
                  <a:srgbClr val="434343"/>
                </a:solidFill>
                <a:latin typeface="Roboto"/>
                <a:ea typeface="Roboto"/>
                <a:cs typeface="Roboto"/>
                <a:sym typeface="Roboto"/>
              </a:endParaRPr>
            </a:p>
          </p:txBody>
        </p:sp>
        <p:sp>
          <p:nvSpPr>
            <p:cNvPr id="894" name="Google Shape;894;p48"/>
            <p:cNvSpPr txBox="1"/>
            <p:nvPr/>
          </p:nvSpPr>
          <p:spPr>
            <a:xfrm>
              <a:off x="606849" y="1203350"/>
              <a:ext cx="1305900" cy="429600"/>
            </a:xfrm>
            <a:prstGeom prst="rect">
              <a:avLst/>
            </a:prstGeom>
            <a:noFill/>
            <a:ln>
              <a:noFill/>
            </a:ln>
          </p:spPr>
          <p:txBody>
            <a:bodyPr anchorCtr="0" anchor="ctr" bIns="91425" lIns="91425" spcFirstLastPara="1" rIns="91425" wrap="square" tIns="91425">
              <a:noAutofit/>
            </a:bodyPr>
            <a:lstStyle/>
            <a:p>
              <a:pPr indent="0" lvl="0" marL="0" marR="0" rtl="0" algn="ctr">
                <a:spcBef>
                  <a:spcPts val="0"/>
                </a:spcBef>
                <a:spcAft>
                  <a:spcPts val="0"/>
                </a:spcAft>
                <a:buClr>
                  <a:srgbClr val="434343"/>
                </a:buClr>
                <a:buSzPts val="1700"/>
                <a:buFont typeface="Fira Sans Extra Condensed Medium"/>
                <a:buNone/>
              </a:pPr>
              <a:r>
                <a:rPr b="1" lang="pt-PT" sz="1700">
                  <a:solidFill>
                    <a:srgbClr val="434343"/>
                  </a:solidFill>
                  <a:latin typeface="Fira Sans Extra Condensed Medium"/>
                  <a:ea typeface="Fira Sans Extra Condensed Medium"/>
                  <a:cs typeface="Fira Sans Extra Condensed Medium"/>
                  <a:sym typeface="Fira Sans Extra Condensed Medium"/>
                </a:rPr>
                <a:t>Início</a:t>
              </a:r>
              <a:endParaRPr b="1" sz="1700">
                <a:solidFill>
                  <a:srgbClr val="434343"/>
                </a:solidFill>
                <a:latin typeface="Fira Sans Extra Condensed Medium"/>
                <a:ea typeface="Fira Sans Extra Condensed Medium"/>
                <a:cs typeface="Fira Sans Extra Condensed Medium"/>
                <a:sym typeface="Fira Sans Extra Condensed Medium"/>
              </a:endParaRPr>
            </a:p>
          </p:txBody>
        </p:sp>
      </p:grpSp>
      <p:grpSp>
        <p:nvGrpSpPr>
          <p:cNvPr id="895" name="Google Shape;895;p48"/>
          <p:cNvGrpSpPr/>
          <p:nvPr/>
        </p:nvGrpSpPr>
        <p:grpSpPr>
          <a:xfrm>
            <a:off x="2980649" y="2185555"/>
            <a:ext cx="1785151" cy="1864287"/>
            <a:chOff x="2980649" y="1168613"/>
            <a:chExt cx="1785151" cy="1864287"/>
          </a:xfrm>
        </p:grpSpPr>
        <p:sp>
          <p:nvSpPr>
            <p:cNvPr id="896" name="Google Shape;896;p48"/>
            <p:cNvSpPr/>
            <p:nvPr/>
          </p:nvSpPr>
          <p:spPr>
            <a:xfrm>
              <a:off x="4286550" y="1382375"/>
              <a:ext cx="230100" cy="1119800"/>
            </a:xfrm>
            <a:custGeom>
              <a:rect b="b" l="l" r="r" t="t"/>
              <a:pathLst>
                <a:path extrusionOk="0" h="44792" w="9204">
                  <a:moveTo>
                    <a:pt x="0" y="1"/>
                  </a:moveTo>
                  <a:lnTo>
                    <a:pt x="0" y="33291"/>
                  </a:lnTo>
                  <a:cubicBezTo>
                    <a:pt x="0" y="38244"/>
                    <a:pt x="2810" y="42649"/>
                    <a:pt x="7097" y="44792"/>
                  </a:cubicBezTo>
                  <a:lnTo>
                    <a:pt x="9204" y="44792"/>
                  </a:lnTo>
                  <a:lnTo>
                    <a:pt x="9204" y="43328"/>
                  </a:lnTo>
                  <a:cubicBezTo>
                    <a:pt x="5025" y="41804"/>
                    <a:pt x="2179" y="37827"/>
                    <a:pt x="2179" y="33291"/>
                  </a:cubicBezTo>
                  <a:lnTo>
                    <a:pt x="2179" y="1"/>
                  </a:lnTo>
                  <a:close/>
                </a:path>
              </a:pathLst>
            </a:custGeom>
            <a:solidFill>
              <a:srgbClr val="869FB2"/>
            </a:solidFill>
            <a:ln>
              <a:noFill/>
            </a:ln>
          </p:spPr>
          <p:txBody>
            <a:bodyPr anchorCtr="0" anchor="ctr" bIns="91425" lIns="91425" spcFirstLastPara="1" rIns="91425" wrap="square" tIns="91425">
              <a:noAutofit/>
            </a:bodyPr>
            <a:lstStyle/>
            <a:p>
              <a:pPr indent="0" lvl="0" marL="0" marR="0" rtl="0" algn="l">
                <a:spcBef>
                  <a:spcPts val="0"/>
                </a:spcBef>
                <a:spcAft>
                  <a:spcPts val="0"/>
                </a:spcAft>
                <a:buSzPts val="2400"/>
                <a:buFont typeface="Helvetica Neue Light"/>
                <a:buNone/>
              </a:pPr>
              <a:r>
                <a:t/>
              </a:r>
              <a:endParaRPr sz="2400">
                <a:latin typeface="Helvetica Neue Light"/>
                <a:ea typeface="Helvetica Neue Light"/>
                <a:cs typeface="Helvetica Neue Light"/>
                <a:sym typeface="Helvetica Neue Light"/>
              </a:endParaRPr>
            </a:p>
          </p:txBody>
        </p:sp>
        <p:sp>
          <p:nvSpPr>
            <p:cNvPr id="897" name="Google Shape;897;p48"/>
            <p:cNvSpPr/>
            <p:nvPr/>
          </p:nvSpPr>
          <p:spPr>
            <a:xfrm>
              <a:off x="3460550" y="2443825"/>
              <a:ext cx="1240050" cy="589075"/>
            </a:xfrm>
            <a:custGeom>
              <a:rect b="b" l="l" r="r" t="t"/>
              <a:pathLst>
                <a:path extrusionOk="0" h="23563" w="49602">
                  <a:moveTo>
                    <a:pt x="1" y="0"/>
                  </a:moveTo>
                  <a:cubicBezTo>
                    <a:pt x="4620" y="1917"/>
                    <a:pt x="7871" y="6477"/>
                    <a:pt x="7871" y="11788"/>
                  </a:cubicBezTo>
                  <a:cubicBezTo>
                    <a:pt x="7871" y="17098"/>
                    <a:pt x="4620" y="21646"/>
                    <a:pt x="1" y="23563"/>
                  </a:cubicBezTo>
                  <a:lnTo>
                    <a:pt x="37827" y="23563"/>
                  </a:lnTo>
                  <a:cubicBezTo>
                    <a:pt x="44328" y="23563"/>
                    <a:pt x="49602" y="18288"/>
                    <a:pt x="49602" y="11788"/>
                  </a:cubicBezTo>
                  <a:cubicBezTo>
                    <a:pt x="49602" y="5275"/>
                    <a:pt x="44328" y="0"/>
                    <a:pt x="37827" y="0"/>
                  </a:cubicBezTo>
                  <a:close/>
                </a:path>
              </a:pathLst>
            </a:custGeom>
            <a:solidFill>
              <a:srgbClr val="869FB2"/>
            </a:solidFill>
            <a:ln>
              <a:noFill/>
            </a:ln>
          </p:spPr>
          <p:txBody>
            <a:bodyPr anchorCtr="0" anchor="ctr" bIns="91425" lIns="91425" spcFirstLastPara="1" rIns="91425" wrap="square" tIns="91425">
              <a:noAutofit/>
            </a:bodyPr>
            <a:lstStyle/>
            <a:p>
              <a:pPr indent="0" lvl="0" marL="0" marR="0" rtl="0" algn="ctr">
                <a:spcBef>
                  <a:spcPts val="0"/>
                </a:spcBef>
                <a:spcAft>
                  <a:spcPts val="0"/>
                </a:spcAft>
                <a:buClr>
                  <a:srgbClr val="FFFFFF"/>
                </a:buClr>
                <a:buSzPts val="1700"/>
                <a:buFont typeface="Fira Sans Extra Condensed"/>
                <a:buNone/>
              </a:pPr>
              <a:r>
                <a:rPr lang="pt-PT" sz="1700">
                  <a:solidFill>
                    <a:srgbClr val="FFFFFF"/>
                  </a:solidFill>
                  <a:latin typeface="Fira Sans Extra Condensed"/>
                  <a:ea typeface="Fira Sans Extra Condensed"/>
                  <a:cs typeface="Fira Sans Extra Condensed"/>
                  <a:sym typeface="Fira Sans Extra Condensed"/>
                </a:rPr>
                <a:t>2008</a:t>
              </a:r>
              <a:endParaRPr sz="1700">
                <a:solidFill>
                  <a:srgbClr val="FFFFFF"/>
                </a:solidFill>
                <a:latin typeface="Fira Sans Extra Condensed"/>
                <a:ea typeface="Fira Sans Extra Condensed"/>
                <a:cs typeface="Fira Sans Extra Condensed"/>
                <a:sym typeface="Fira Sans Extra Condensed"/>
              </a:endParaRPr>
            </a:p>
          </p:txBody>
        </p:sp>
        <p:sp>
          <p:nvSpPr>
            <p:cNvPr id="898" name="Google Shape;898;p48"/>
            <p:cNvSpPr/>
            <p:nvPr/>
          </p:nvSpPr>
          <p:spPr>
            <a:xfrm>
              <a:off x="4460675" y="1496375"/>
              <a:ext cx="89325" cy="171175"/>
            </a:xfrm>
            <a:custGeom>
              <a:rect b="b" l="l" r="r" t="t"/>
              <a:pathLst>
                <a:path extrusionOk="0" h="6847" w="3573">
                  <a:moveTo>
                    <a:pt x="2977" y="739"/>
                  </a:moveTo>
                  <a:lnTo>
                    <a:pt x="2977" y="6252"/>
                  </a:lnTo>
                  <a:lnTo>
                    <a:pt x="596" y="6252"/>
                  </a:lnTo>
                  <a:lnTo>
                    <a:pt x="596" y="739"/>
                  </a:lnTo>
                  <a:close/>
                  <a:moveTo>
                    <a:pt x="1" y="1"/>
                  </a:moveTo>
                  <a:lnTo>
                    <a:pt x="1" y="6847"/>
                  </a:lnTo>
                  <a:lnTo>
                    <a:pt x="3572" y="6847"/>
                  </a:lnTo>
                  <a:lnTo>
                    <a:pt x="3572" y="1"/>
                  </a:lnTo>
                  <a:close/>
                </a:path>
              </a:pathLst>
            </a:custGeom>
            <a:solidFill>
              <a:srgbClr val="869FB2"/>
            </a:solidFill>
            <a:ln>
              <a:noFill/>
            </a:ln>
          </p:spPr>
          <p:txBody>
            <a:bodyPr anchorCtr="0" anchor="ctr" bIns="91425" lIns="91425" spcFirstLastPara="1" rIns="91425" wrap="square" tIns="91425">
              <a:noAutofit/>
            </a:bodyPr>
            <a:lstStyle/>
            <a:p>
              <a:pPr indent="0" lvl="0" marL="0" marR="0" rtl="0" algn="l">
                <a:spcBef>
                  <a:spcPts val="0"/>
                </a:spcBef>
                <a:spcAft>
                  <a:spcPts val="0"/>
                </a:spcAft>
                <a:buSzPts val="2400"/>
                <a:buFont typeface="Helvetica Neue Light"/>
                <a:buNone/>
              </a:pPr>
              <a:r>
                <a:t/>
              </a:r>
              <a:endParaRPr sz="2400">
                <a:latin typeface="Helvetica Neue Light"/>
                <a:ea typeface="Helvetica Neue Light"/>
                <a:cs typeface="Helvetica Neue Light"/>
                <a:sym typeface="Helvetica Neue Light"/>
              </a:endParaRPr>
            </a:p>
          </p:txBody>
        </p:sp>
        <p:sp>
          <p:nvSpPr>
            <p:cNvPr id="899" name="Google Shape;899;p48"/>
            <p:cNvSpPr/>
            <p:nvPr/>
          </p:nvSpPr>
          <p:spPr>
            <a:xfrm>
              <a:off x="4564850" y="1436850"/>
              <a:ext cx="92900" cy="230700"/>
            </a:xfrm>
            <a:custGeom>
              <a:rect b="b" l="l" r="r" t="t"/>
              <a:pathLst>
                <a:path extrusionOk="0" h="9228" w="3716">
                  <a:moveTo>
                    <a:pt x="3120" y="596"/>
                  </a:moveTo>
                  <a:lnTo>
                    <a:pt x="3120" y="8633"/>
                  </a:lnTo>
                  <a:lnTo>
                    <a:pt x="596" y="8633"/>
                  </a:lnTo>
                  <a:lnTo>
                    <a:pt x="596" y="596"/>
                  </a:lnTo>
                  <a:close/>
                  <a:moveTo>
                    <a:pt x="1" y="1"/>
                  </a:moveTo>
                  <a:lnTo>
                    <a:pt x="1" y="9228"/>
                  </a:lnTo>
                  <a:lnTo>
                    <a:pt x="3716" y="9228"/>
                  </a:lnTo>
                  <a:lnTo>
                    <a:pt x="3716" y="1"/>
                  </a:lnTo>
                  <a:close/>
                </a:path>
              </a:pathLst>
            </a:custGeom>
            <a:solidFill>
              <a:srgbClr val="869FB2"/>
            </a:solidFill>
            <a:ln>
              <a:noFill/>
            </a:ln>
          </p:spPr>
          <p:txBody>
            <a:bodyPr anchorCtr="0" anchor="ctr" bIns="91425" lIns="91425" spcFirstLastPara="1" rIns="91425" wrap="square" tIns="91425">
              <a:noAutofit/>
            </a:bodyPr>
            <a:lstStyle/>
            <a:p>
              <a:pPr indent="0" lvl="0" marL="0" marR="0" rtl="0" algn="l">
                <a:spcBef>
                  <a:spcPts val="0"/>
                </a:spcBef>
                <a:spcAft>
                  <a:spcPts val="0"/>
                </a:spcAft>
                <a:buSzPts val="2400"/>
                <a:buFont typeface="Helvetica Neue Light"/>
                <a:buNone/>
              </a:pPr>
              <a:r>
                <a:t/>
              </a:r>
              <a:endParaRPr sz="2400">
                <a:latin typeface="Helvetica Neue Light"/>
                <a:ea typeface="Helvetica Neue Light"/>
                <a:cs typeface="Helvetica Neue Light"/>
                <a:sym typeface="Helvetica Neue Light"/>
              </a:endParaRPr>
            </a:p>
          </p:txBody>
        </p:sp>
        <p:sp>
          <p:nvSpPr>
            <p:cNvPr id="900" name="Google Shape;900;p48"/>
            <p:cNvSpPr/>
            <p:nvPr/>
          </p:nvSpPr>
          <p:spPr>
            <a:xfrm>
              <a:off x="4672600" y="1380900"/>
              <a:ext cx="93200" cy="286650"/>
            </a:xfrm>
            <a:custGeom>
              <a:rect b="b" l="l" r="r" t="t"/>
              <a:pathLst>
                <a:path extrusionOk="0" h="11466" w="3728">
                  <a:moveTo>
                    <a:pt x="3132" y="596"/>
                  </a:moveTo>
                  <a:lnTo>
                    <a:pt x="3132" y="10871"/>
                  </a:lnTo>
                  <a:lnTo>
                    <a:pt x="596" y="10871"/>
                  </a:lnTo>
                  <a:lnTo>
                    <a:pt x="596" y="596"/>
                  </a:lnTo>
                  <a:close/>
                  <a:moveTo>
                    <a:pt x="1" y="0"/>
                  </a:moveTo>
                  <a:lnTo>
                    <a:pt x="1" y="11466"/>
                  </a:lnTo>
                  <a:lnTo>
                    <a:pt x="3727" y="11466"/>
                  </a:lnTo>
                  <a:lnTo>
                    <a:pt x="3727" y="0"/>
                  </a:lnTo>
                  <a:close/>
                </a:path>
              </a:pathLst>
            </a:custGeom>
            <a:solidFill>
              <a:srgbClr val="869FB2"/>
            </a:solidFill>
            <a:ln>
              <a:noFill/>
            </a:ln>
          </p:spPr>
          <p:txBody>
            <a:bodyPr anchorCtr="0" anchor="ctr" bIns="91425" lIns="91425" spcFirstLastPara="1" rIns="91425" wrap="square" tIns="91425">
              <a:noAutofit/>
            </a:bodyPr>
            <a:lstStyle/>
            <a:p>
              <a:pPr indent="0" lvl="0" marL="0" marR="0" rtl="0" algn="l">
                <a:spcBef>
                  <a:spcPts val="0"/>
                </a:spcBef>
                <a:spcAft>
                  <a:spcPts val="0"/>
                </a:spcAft>
                <a:buSzPts val="2400"/>
                <a:buFont typeface="Helvetica Neue Light"/>
                <a:buNone/>
              </a:pPr>
              <a:r>
                <a:t/>
              </a:r>
              <a:endParaRPr sz="2400">
                <a:latin typeface="Helvetica Neue Light"/>
                <a:ea typeface="Helvetica Neue Light"/>
                <a:cs typeface="Helvetica Neue Light"/>
                <a:sym typeface="Helvetica Neue Light"/>
              </a:endParaRPr>
            </a:p>
          </p:txBody>
        </p:sp>
        <p:sp>
          <p:nvSpPr>
            <p:cNvPr id="901" name="Google Shape;901;p48"/>
            <p:cNvSpPr txBox="1"/>
            <p:nvPr/>
          </p:nvSpPr>
          <p:spPr>
            <a:xfrm>
              <a:off x="2980649" y="1550190"/>
              <a:ext cx="1305900" cy="534900"/>
            </a:xfrm>
            <a:prstGeom prst="rect">
              <a:avLst/>
            </a:prstGeom>
            <a:noFill/>
            <a:ln>
              <a:noFill/>
            </a:ln>
          </p:spPr>
          <p:txBody>
            <a:bodyPr anchorCtr="0" anchor="t" bIns="91425" lIns="91425" spcFirstLastPara="1" rIns="91425" wrap="square" tIns="91425">
              <a:noAutofit/>
            </a:bodyPr>
            <a:lstStyle/>
            <a:p>
              <a:pPr indent="0" lvl="0" marL="0" marR="0" rtl="0" algn="r">
                <a:spcBef>
                  <a:spcPts val="0"/>
                </a:spcBef>
                <a:spcAft>
                  <a:spcPts val="0"/>
                </a:spcAft>
                <a:buClr>
                  <a:srgbClr val="434343"/>
                </a:buClr>
                <a:buSzPts val="1200"/>
                <a:buFont typeface="Roboto"/>
                <a:buNone/>
              </a:pPr>
              <a:r>
                <a:rPr lang="pt-PT" sz="1200">
                  <a:solidFill>
                    <a:srgbClr val="434343"/>
                  </a:solidFill>
                  <a:latin typeface="Roboto"/>
                  <a:ea typeface="Roboto"/>
                  <a:cs typeface="Roboto"/>
                  <a:sym typeface="Roboto"/>
                </a:rPr>
                <a:t>Hadoop 1.0 com HDFS e MapReduce</a:t>
              </a:r>
              <a:endParaRPr/>
            </a:p>
          </p:txBody>
        </p:sp>
        <p:sp>
          <p:nvSpPr>
            <p:cNvPr id="902" name="Google Shape;902;p48"/>
            <p:cNvSpPr txBox="1"/>
            <p:nvPr/>
          </p:nvSpPr>
          <p:spPr>
            <a:xfrm>
              <a:off x="2988074" y="1168613"/>
              <a:ext cx="1305900" cy="429600"/>
            </a:xfrm>
            <a:prstGeom prst="rect">
              <a:avLst/>
            </a:prstGeom>
            <a:noFill/>
            <a:ln>
              <a:noFill/>
            </a:ln>
          </p:spPr>
          <p:txBody>
            <a:bodyPr anchorCtr="0" anchor="ctr" bIns="91425" lIns="91425" spcFirstLastPara="1" rIns="91425" wrap="square" tIns="91425">
              <a:noAutofit/>
            </a:bodyPr>
            <a:lstStyle/>
            <a:p>
              <a:pPr indent="0" lvl="0" marL="0" marR="0" rtl="0" algn="ctr">
                <a:spcBef>
                  <a:spcPts val="0"/>
                </a:spcBef>
                <a:spcAft>
                  <a:spcPts val="0"/>
                </a:spcAft>
                <a:buClr>
                  <a:srgbClr val="434343"/>
                </a:buClr>
                <a:buSzPts val="1700"/>
                <a:buFont typeface="Fira Sans Extra Condensed Medium"/>
                <a:buNone/>
              </a:pPr>
              <a:r>
                <a:rPr b="1" lang="pt-PT" sz="1700">
                  <a:solidFill>
                    <a:srgbClr val="434343"/>
                  </a:solidFill>
                  <a:latin typeface="Fira Sans Extra Condensed Medium"/>
                  <a:ea typeface="Fira Sans Extra Condensed Medium"/>
                  <a:cs typeface="Fira Sans Extra Condensed Medium"/>
                  <a:sym typeface="Fira Sans Extra Condensed Medium"/>
                </a:rPr>
                <a:t>Yahoo e Hadoop</a:t>
              </a:r>
              <a:endParaRPr b="1" sz="1700">
                <a:solidFill>
                  <a:srgbClr val="434343"/>
                </a:solidFill>
                <a:latin typeface="Fira Sans Extra Condensed Medium"/>
                <a:ea typeface="Fira Sans Extra Condensed Medium"/>
                <a:cs typeface="Fira Sans Extra Condensed Medium"/>
                <a:sym typeface="Fira Sans Extra Condensed Medium"/>
              </a:endParaRPr>
            </a:p>
          </p:txBody>
        </p:sp>
      </p:grpSp>
      <p:grpSp>
        <p:nvGrpSpPr>
          <p:cNvPr id="903" name="Google Shape;903;p48"/>
          <p:cNvGrpSpPr/>
          <p:nvPr/>
        </p:nvGrpSpPr>
        <p:grpSpPr>
          <a:xfrm>
            <a:off x="5354475" y="2220292"/>
            <a:ext cx="1783050" cy="1829550"/>
            <a:chOff x="5354475" y="1203350"/>
            <a:chExt cx="1783050" cy="1829550"/>
          </a:xfrm>
        </p:grpSpPr>
        <p:sp>
          <p:nvSpPr>
            <p:cNvPr id="904" name="Google Shape;904;p48"/>
            <p:cNvSpPr/>
            <p:nvPr/>
          </p:nvSpPr>
          <p:spPr>
            <a:xfrm>
              <a:off x="6657075" y="1382375"/>
              <a:ext cx="230425" cy="1119800"/>
            </a:xfrm>
            <a:custGeom>
              <a:rect b="b" l="l" r="r" t="t"/>
              <a:pathLst>
                <a:path extrusionOk="0" h="44792" w="9217">
                  <a:moveTo>
                    <a:pt x="1" y="1"/>
                  </a:moveTo>
                  <a:lnTo>
                    <a:pt x="1" y="33291"/>
                  </a:lnTo>
                  <a:cubicBezTo>
                    <a:pt x="1" y="38244"/>
                    <a:pt x="2823" y="42649"/>
                    <a:pt x="7097" y="44792"/>
                  </a:cubicBezTo>
                  <a:lnTo>
                    <a:pt x="9216" y="44792"/>
                  </a:lnTo>
                  <a:lnTo>
                    <a:pt x="9216" y="43328"/>
                  </a:lnTo>
                  <a:cubicBezTo>
                    <a:pt x="5025" y="41804"/>
                    <a:pt x="2192" y="37827"/>
                    <a:pt x="2192" y="33291"/>
                  </a:cubicBezTo>
                  <a:lnTo>
                    <a:pt x="2192" y="1"/>
                  </a:lnTo>
                  <a:close/>
                </a:path>
              </a:pathLst>
            </a:custGeom>
            <a:solidFill>
              <a:srgbClr val="FCBD24"/>
            </a:solidFill>
            <a:ln>
              <a:noFill/>
            </a:ln>
          </p:spPr>
          <p:txBody>
            <a:bodyPr anchorCtr="0" anchor="ctr" bIns="91425" lIns="91425" spcFirstLastPara="1" rIns="91425" wrap="square" tIns="91425">
              <a:noAutofit/>
            </a:bodyPr>
            <a:lstStyle/>
            <a:p>
              <a:pPr indent="0" lvl="0" marL="0" marR="0" rtl="0" algn="l">
                <a:spcBef>
                  <a:spcPts val="0"/>
                </a:spcBef>
                <a:spcAft>
                  <a:spcPts val="0"/>
                </a:spcAft>
                <a:buSzPts val="2400"/>
                <a:buFont typeface="Helvetica Neue Light"/>
                <a:buNone/>
              </a:pPr>
              <a:r>
                <a:t/>
              </a:r>
              <a:endParaRPr sz="2400">
                <a:latin typeface="Helvetica Neue Light"/>
                <a:ea typeface="Helvetica Neue Light"/>
                <a:cs typeface="Helvetica Neue Light"/>
                <a:sym typeface="Helvetica Neue Light"/>
              </a:endParaRPr>
            </a:p>
          </p:txBody>
        </p:sp>
        <p:sp>
          <p:nvSpPr>
            <p:cNvPr id="905" name="Google Shape;905;p48"/>
            <p:cNvSpPr/>
            <p:nvPr/>
          </p:nvSpPr>
          <p:spPr>
            <a:xfrm>
              <a:off x="5831075" y="2443825"/>
              <a:ext cx="1240375" cy="589075"/>
            </a:xfrm>
            <a:custGeom>
              <a:rect b="b" l="l" r="r" t="t"/>
              <a:pathLst>
                <a:path extrusionOk="0" h="23563" w="49615">
                  <a:moveTo>
                    <a:pt x="1" y="0"/>
                  </a:moveTo>
                  <a:cubicBezTo>
                    <a:pt x="4621" y="1917"/>
                    <a:pt x="7871" y="6477"/>
                    <a:pt x="7871" y="11788"/>
                  </a:cubicBezTo>
                  <a:cubicBezTo>
                    <a:pt x="7871" y="17098"/>
                    <a:pt x="4621" y="21646"/>
                    <a:pt x="1" y="23563"/>
                  </a:cubicBezTo>
                  <a:lnTo>
                    <a:pt x="37827" y="23563"/>
                  </a:lnTo>
                  <a:cubicBezTo>
                    <a:pt x="44340" y="23563"/>
                    <a:pt x="49614" y="18288"/>
                    <a:pt x="49614" y="11788"/>
                  </a:cubicBezTo>
                  <a:cubicBezTo>
                    <a:pt x="49614" y="5275"/>
                    <a:pt x="44340" y="0"/>
                    <a:pt x="37827" y="0"/>
                  </a:cubicBezTo>
                  <a:close/>
                </a:path>
              </a:pathLst>
            </a:custGeom>
            <a:solidFill>
              <a:srgbClr val="FCBD24"/>
            </a:solidFill>
            <a:ln>
              <a:noFill/>
            </a:ln>
          </p:spPr>
          <p:txBody>
            <a:bodyPr anchorCtr="0" anchor="ctr" bIns="91425" lIns="91425" spcFirstLastPara="1" rIns="91425" wrap="square" tIns="91425">
              <a:noAutofit/>
            </a:bodyPr>
            <a:lstStyle/>
            <a:p>
              <a:pPr indent="0" lvl="0" marL="0" marR="0" rtl="0" algn="ctr">
                <a:spcBef>
                  <a:spcPts val="0"/>
                </a:spcBef>
                <a:spcAft>
                  <a:spcPts val="0"/>
                </a:spcAft>
                <a:buClr>
                  <a:srgbClr val="FFFFFF"/>
                </a:buClr>
                <a:buSzPts val="1700"/>
                <a:buFont typeface="Fira Sans Extra Condensed"/>
                <a:buNone/>
              </a:pPr>
              <a:r>
                <a:rPr lang="pt-PT" sz="1700">
                  <a:solidFill>
                    <a:srgbClr val="FFFFFF"/>
                  </a:solidFill>
                  <a:latin typeface="Fira Sans Extra Condensed"/>
                  <a:ea typeface="Fira Sans Extra Condensed"/>
                  <a:cs typeface="Fira Sans Extra Condensed"/>
                  <a:sym typeface="Fira Sans Extra Condensed"/>
                </a:rPr>
                <a:t>2011-2013</a:t>
              </a:r>
              <a:endParaRPr sz="1700">
                <a:solidFill>
                  <a:srgbClr val="FFFFFF"/>
                </a:solidFill>
                <a:latin typeface="Fira Sans Extra Condensed"/>
                <a:ea typeface="Fira Sans Extra Condensed"/>
                <a:cs typeface="Fira Sans Extra Condensed"/>
                <a:sym typeface="Fira Sans Extra Condensed"/>
              </a:endParaRPr>
            </a:p>
          </p:txBody>
        </p:sp>
        <p:sp>
          <p:nvSpPr>
            <p:cNvPr id="906" name="Google Shape;906;p48"/>
            <p:cNvSpPr/>
            <p:nvPr/>
          </p:nvSpPr>
          <p:spPr>
            <a:xfrm>
              <a:off x="6915750" y="1412900"/>
              <a:ext cx="145875" cy="82925"/>
            </a:xfrm>
            <a:custGeom>
              <a:rect b="b" l="l" r="r" t="t"/>
              <a:pathLst>
                <a:path extrusionOk="0" h="3317" w="5835">
                  <a:moveTo>
                    <a:pt x="2971" y="0"/>
                  </a:moveTo>
                  <a:cubicBezTo>
                    <a:pt x="2233" y="0"/>
                    <a:pt x="1495" y="280"/>
                    <a:pt x="929" y="840"/>
                  </a:cubicBezTo>
                  <a:cubicBezTo>
                    <a:pt x="262" y="1518"/>
                    <a:pt x="0" y="2447"/>
                    <a:pt x="131" y="3316"/>
                  </a:cubicBezTo>
                  <a:lnTo>
                    <a:pt x="739" y="3256"/>
                  </a:lnTo>
                  <a:cubicBezTo>
                    <a:pt x="619" y="2554"/>
                    <a:pt x="822" y="1816"/>
                    <a:pt x="1370" y="1280"/>
                  </a:cubicBezTo>
                  <a:cubicBezTo>
                    <a:pt x="1810" y="834"/>
                    <a:pt x="2391" y="610"/>
                    <a:pt x="2971" y="610"/>
                  </a:cubicBezTo>
                  <a:cubicBezTo>
                    <a:pt x="3551" y="610"/>
                    <a:pt x="4132" y="834"/>
                    <a:pt x="4572" y="1280"/>
                  </a:cubicBezTo>
                  <a:cubicBezTo>
                    <a:pt x="5001" y="1709"/>
                    <a:pt x="5215" y="2256"/>
                    <a:pt x="5239" y="2828"/>
                  </a:cubicBezTo>
                  <a:lnTo>
                    <a:pt x="5834" y="2768"/>
                  </a:lnTo>
                  <a:cubicBezTo>
                    <a:pt x="5811" y="2066"/>
                    <a:pt x="5537" y="1375"/>
                    <a:pt x="5013" y="840"/>
                  </a:cubicBezTo>
                  <a:cubicBezTo>
                    <a:pt x="4447" y="280"/>
                    <a:pt x="3709" y="0"/>
                    <a:pt x="2971" y="0"/>
                  </a:cubicBezTo>
                  <a:close/>
                </a:path>
              </a:pathLst>
            </a:custGeom>
            <a:solidFill>
              <a:srgbClr val="869FB2"/>
            </a:solidFill>
            <a:ln>
              <a:noFill/>
            </a:ln>
          </p:spPr>
          <p:txBody>
            <a:bodyPr anchorCtr="0" anchor="ctr" bIns="91425" lIns="91425" spcFirstLastPara="1" rIns="91425" wrap="square" tIns="91425">
              <a:noAutofit/>
            </a:bodyPr>
            <a:lstStyle/>
            <a:p>
              <a:pPr indent="0" lvl="0" marL="0" marR="0" rtl="0" algn="l">
                <a:spcBef>
                  <a:spcPts val="0"/>
                </a:spcBef>
                <a:spcAft>
                  <a:spcPts val="0"/>
                </a:spcAft>
                <a:buSzPts val="2400"/>
                <a:buFont typeface="Helvetica Neue Light"/>
                <a:buNone/>
              </a:pPr>
              <a:r>
                <a:t/>
              </a:r>
              <a:endParaRPr sz="2400">
                <a:latin typeface="Helvetica Neue Light"/>
                <a:ea typeface="Helvetica Neue Light"/>
                <a:cs typeface="Helvetica Neue Light"/>
                <a:sym typeface="Helvetica Neue Light"/>
              </a:endParaRPr>
            </a:p>
          </p:txBody>
        </p:sp>
        <p:sp>
          <p:nvSpPr>
            <p:cNvPr id="907" name="Google Shape;907;p48"/>
            <p:cNvSpPr/>
            <p:nvPr/>
          </p:nvSpPr>
          <p:spPr>
            <a:xfrm>
              <a:off x="6877350" y="1382225"/>
              <a:ext cx="260175" cy="250200"/>
            </a:xfrm>
            <a:custGeom>
              <a:rect b="b" l="l" r="r" t="t"/>
              <a:pathLst>
                <a:path extrusionOk="0" h="10008" w="10407">
                  <a:moveTo>
                    <a:pt x="4507" y="611"/>
                  </a:moveTo>
                  <a:cubicBezTo>
                    <a:pt x="5403" y="611"/>
                    <a:pt x="6299" y="953"/>
                    <a:pt x="6977" y="1638"/>
                  </a:cubicBezTo>
                  <a:cubicBezTo>
                    <a:pt x="8335" y="2995"/>
                    <a:pt x="8335" y="5222"/>
                    <a:pt x="6977" y="6579"/>
                  </a:cubicBezTo>
                  <a:cubicBezTo>
                    <a:pt x="6299" y="7258"/>
                    <a:pt x="5403" y="7597"/>
                    <a:pt x="4507" y="7597"/>
                  </a:cubicBezTo>
                  <a:cubicBezTo>
                    <a:pt x="3611" y="7597"/>
                    <a:pt x="2715" y="7258"/>
                    <a:pt x="2036" y="6579"/>
                  </a:cubicBezTo>
                  <a:cubicBezTo>
                    <a:pt x="667" y="5222"/>
                    <a:pt x="667" y="2995"/>
                    <a:pt x="2036" y="1638"/>
                  </a:cubicBezTo>
                  <a:cubicBezTo>
                    <a:pt x="2715" y="953"/>
                    <a:pt x="3611" y="611"/>
                    <a:pt x="4507" y="611"/>
                  </a:cubicBezTo>
                  <a:close/>
                  <a:moveTo>
                    <a:pt x="8299" y="7365"/>
                  </a:moveTo>
                  <a:lnTo>
                    <a:pt x="9537" y="8603"/>
                  </a:lnTo>
                  <a:lnTo>
                    <a:pt x="9002" y="9139"/>
                  </a:lnTo>
                  <a:lnTo>
                    <a:pt x="7763" y="7901"/>
                  </a:lnTo>
                  <a:lnTo>
                    <a:pt x="8299" y="7365"/>
                  </a:lnTo>
                  <a:close/>
                  <a:moveTo>
                    <a:pt x="4507" y="1"/>
                  </a:moveTo>
                  <a:cubicBezTo>
                    <a:pt x="3456" y="1"/>
                    <a:pt x="2405" y="400"/>
                    <a:pt x="1608" y="1197"/>
                  </a:cubicBezTo>
                  <a:cubicBezTo>
                    <a:pt x="0" y="2805"/>
                    <a:pt x="0" y="5412"/>
                    <a:pt x="1608" y="7008"/>
                  </a:cubicBezTo>
                  <a:cubicBezTo>
                    <a:pt x="2404" y="7811"/>
                    <a:pt x="3452" y="8210"/>
                    <a:pt x="4502" y="8210"/>
                  </a:cubicBezTo>
                  <a:cubicBezTo>
                    <a:pt x="5445" y="8210"/>
                    <a:pt x="6390" y="7888"/>
                    <a:pt x="7156" y="7246"/>
                  </a:cubicBezTo>
                  <a:lnTo>
                    <a:pt x="7358" y="7448"/>
                  </a:lnTo>
                  <a:lnTo>
                    <a:pt x="6894" y="7901"/>
                  </a:lnTo>
                  <a:lnTo>
                    <a:pt x="9002" y="10008"/>
                  </a:lnTo>
                  <a:lnTo>
                    <a:pt x="10406" y="8603"/>
                  </a:lnTo>
                  <a:lnTo>
                    <a:pt x="8299" y="6496"/>
                  </a:lnTo>
                  <a:lnTo>
                    <a:pt x="7835" y="6960"/>
                  </a:lnTo>
                  <a:lnTo>
                    <a:pt x="7644" y="6758"/>
                  </a:lnTo>
                  <a:cubicBezTo>
                    <a:pt x="9002" y="5150"/>
                    <a:pt x="8930" y="2721"/>
                    <a:pt x="7406" y="1197"/>
                  </a:cubicBezTo>
                  <a:cubicBezTo>
                    <a:pt x="6608" y="400"/>
                    <a:pt x="5558" y="1"/>
                    <a:pt x="4507" y="1"/>
                  </a:cubicBezTo>
                  <a:close/>
                </a:path>
              </a:pathLst>
            </a:custGeom>
            <a:solidFill>
              <a:srgbClr val="869FB2"/>
            </a:solidFill>
            <a:ln>
              <a:noFill/>
            </a:ln>
          </p:spPr>
          <p:txBody>
            <a:bodyPr anchorCtr="0" anchor="ctr" bIns="91425" lIns="91425" spcFirstLastPara="1" rIns="91425" wrap="square" tIns="91425">
              <a:noAutofit/>
            </a:bodyPr>
            <a:lstStyle/>
            <a:p>
              <a:pPr indent="0" lvl="0" marL="0" marR="0" rtl="0" algn="l">
                <a:spcBef>
                  <a:spcPts val="0"/>
                </a:spcBef>
                <a:spcAft>
                  <a:spcPts val="0"/>
                </a:spcAft>
                <a:buSzPts val="2400"/>
                <a:buFont typeface="Helvetica Neue Light"/>
                <a:buNone/>
              </a:pPr>
              <a:r>
                <a:t/>
              </a:r>
              <a:endParaRPr sz="2400">
                <a:latin typeface="Helvetica Neue Light"/>
                <a:ea typeface="Helvetica Neue Light"/>
                <a:cs typeface="Helvetica Neue Light"/>
                <a:sym typeface="Helvetica Neue Light"/>
              </a:endParaRPr>
            </a:p>
          </p:txBody>
        </p:sp>
        <p:sp>
          <p:nvSpPr>
            <p:cNvPr id="908" name="Google Shape;908;p48"/>
            <p:cNvSpPr txBox="1"/>
            <p:nvPr/>
          </p:nvSpPr>
          <p:spPr>
            <a:xfrm>
              <a:off x="5354475" y="1349448"/>
              <a:ext cx="1305900" cy="534900"/>
            </a:xfrm>
            <a:prstGeom prst="rect">
              <a:avLst/>
            </a:prstGeom>
            <a:noFill/>
            <a:ln>
              <a:noFill/>
            </a:ln>
          </p:spPr>
          <p:txBody>
            <a:bodyPr anchorCtr="0" anchor="t" bIns="91425" lIns="91425" spcFirstLastPara="1" rIns="91425" wrap="square" tIns="91425">
              <a:noAutofit/>
            </a:bodyPr>
            <a:lstStyle/>
            <a:p>
              <a:pPr indent="0" lvl="0" marL="0" marR="0" rtl="0" algn="r">
                <a:spcBef>
                  <a:spcPts val="0"/>
                </a:spcBef>
                <a:spcAft>
                  <a:spcPts val="0"/>
                </a:spcAft>
                <a:buSzPts val="1200"/>
                <a:buFont typeface="Helvetica Neue Light"/>
                <a:buNone/>
              </a:pPr>
              <a:r>
                <a:t/>
              </a:r>
              <a:endParaRPr sz="1200">
                <a:solidFill>
                  <a:srgbClr val="434343"/>
                </a:solidFill>
                <a:latin typeface="Roboto"/>
                <a:ea typeface="Roboto"/>
                <a:cs typeface="Roboto"/>
                <a:sym typeface="Roboto"/>
              </a:endParaRPr>
            </a:p>
            <a:p>
              <a:pPr indent="0" lvl="0" marL="0" marR="0" rtl="0" algn="ctr">
                <a:spcBef>
                  <a:spcPts val="0"/>
                </a:spcBef>
                <a:spcAft>
                  <a:spcPts val="0"/>
                </a:spcAft>
                <a:buClr>
                  <a:srgbClr val="434343"/>
                </a:buClr>
                <a:buSzPts val="1200"/>
                <a:buFont typeface="Roboto"/>
                <a:buNone/>
              </a:pPr>
              <a:r>
                <a:rPr lang="pt-PT" sz="1200">
                  <a:solidFill>
                    <a:srgbClr val="434343"/>
                  </a:solidFill>
                  <a:latin typeface="Roboto"/>
                  <a:ea typeface="Roboto"/>
                  <a:cs typeface="Roboto"/>
                  <a:sym typeface="Roboto"/>
                </a:rPr>
                <a:t>Lançamento o YARN, expandindo seu ecossistema</a:t>
              </a:r>
              <a:endParaRPr sz="1200">
                <a:solidFill>
                  <a:srgbClr val="434343"/>
                </a:solidFill>
                <a:latin typeface="Roboto"/>
                <a:ea typeface="Roboto"/>
                <a:cs typeface="Roboto"/>
                <a:sym typeface="Roboto"/>
              </a:endParaRPr>
            </a:p>
          </p:txBody>
        </p:sp>
        <p:sp>
          <p:nvSpPr>
            <p:cNvPr id="909" name="Google Shape;909;p48"/>
            <p:cNvSpPr txBox="1"/>
            <p:nvPr/>
          </p:nvSpPr>
          <p:spPr>
            <a:xfrm>
              <a:off x="5354475" y="1203350"/>
              <a:ext cx="1305900" cy="429600"/>
            </a:xfrm>
            <a:prstGeom prst="rect">
              <a:avLst/>
            </a:prstGeom>
            <a:noFill/>
            <a:ln>
              <a:noFill/>
            </a:ln>
          </p:spPr>
          <p:txBody>
            <a:bodyPr anchorCtr="0" anchor="ctr" bIns="91425" lIns="91425" spcFirstLastPara="1" rIns="91425" wrap="square" tIns="91425">
              <a:noAutofit/>
            </a:bodyPr>
            <a:lstStyle/>
            <a:p>
              <a:pPr indent="0" lvl="0" marL="0" marR="0" rtl="0" algn="ctr">
                <a:spcBef>
                  <a:spcPts val="0"/>
                </a:spcBef>
                <a:spcAft>
                  <a:spcPts val="0"/>
                </a:spcAft>
                <a:buClr>
                  <a:srgbClr val="434343"/>
                </a:buClr>
                <a:buSzPts val="1700"/>
                <a:buFont typeface="Fira Sans Extra Condensed Medium"/>
                <a:buNone/>
              </a:pPr>
              <a:r>
                <a:rPr b="1" lang="pt-PT" sz="1700">
                  <a:solidFill>
                    <a:srgbClr val="434343"/>
                  </a:solidFill>
                  <a:latin typeface="Fira Sans Extra Condensed Medium"/>
                  <a:ea typeface="Fira Sans Extra Condensed Medium"/>
                  <a:cs typeface="Fira Sans Extra Condensed Medium"/>
                  <a:sym typeface="Fira Sans Extra Condensed Medium"/>
                </a:rPr>
                <a:t>Hadoop 2.0</a:t>
              </a:r>
              <a:endParaRPr b="1" sz="1700">
                <a:solidFill>
                  <a:srgbClr val="434343"/>
                </a:solidFill>
                <a:latin typeface="Fira Sans Extra Condensed Medium"/>
                <a:ea typeface="Fira Sans Extra Condensed Medium"/>
                <a:cs typeface="Fira Sans Extra Condensed Medium"/>
                <a:sym typeface="Fira Sans Extra Condensed Medium"/>
              </a:endParaRPr>
            </a:p>
          </p:txBody>
        </p:sp>
      </p:grpSp>
      <p:grpSp>
        <p:nvGrpSpPr>
          <p:cNvPr id="910" name="Google Shape;910;p48"/>
          <p:cNvGrpSpPr/>
          <p:nvPr/>
        </p:nvGrpSpPr>
        <p:grpSpPr>
          <a:xfrm>
            <a:off x="1634188" y="3460767"/>
            <a:ext cx="1881162" cy="1781012"/>
            <a:chOff x="1634188" y="2443825"/>
            <a:chExt cx="1881162" cy="1781012"/>
          </a:xfrm>
        </p:grpSpPr>
        <p:sp>
          <p:nvSpPr>
            <p:cNvPr id="911" name="Google Shape;911;p48"/>
            <p:cNvSpPr/>
            <p:nvPr/>
          </p:nvSpPr>
          <p:spPr>
            <a:xfrm>
              <a:off x="3035500" y="2993300"/>
              <a:ext cx="230100" cy="1120100"/>
            </a:xfrm>
            <a:custGeom>
              <a:rect b="b" l="l" r="r" t="t"/>
              <a:pathLst>
                <a:path extrusionOk="0" h="44804" w="9204">
                  <a:moveTo>
                    <a:pt x="7097" y="0"/>
                  </a:moveTo>
                  <a:cubicBezTo>
                    <a:pt x="2810" y="2143"/>
                    <a:pt x="0" y="6549"/>
                    <a:pt x="0" y="11514"/>
                  </a:cubicBezTo>
                  <a:lnTo>
                    <a:pt x="0" y="44803"/>
                  </a:lnTo>
                  <a:lnTo>
                    <a:pt x="2179" y="44803"/>
                  </a:lnTo>
                  <a:lnTo>
                    <a:pt x="2179" y="11514"/>
                  </a:lnTo>
                  <a:cubicBezTo>
                    <a:pt x="2179" y="6965"/>
                    <a:pt x="5025" y="2989"/>
                    <a:pt x="9204" y="1477"/>
                  </a:cubicBezTo>
                  <a:lnTo>
                    <a:pt x="9204" y="0"/>
                  </a:lnTo>
                  <a:close/>
                </a:path>
              </a:pathLst>
            </a:custGeom>
            <a:solidFill>
              <a:srgbClr val="5EB2FC"/>
            </a:solidFill>
            <a:ln>
              <a:noFill/>
            </a:ln>
          </p:spPr>
          <p:txBody>
            <a:bodyPr anchorCtr="0" anchor="ctr" bIns="91425" lIns="91425" spcFirstLastPara="1" rIns="91425" wrap="square" tIns="91425">
              <a:noAutofit/>
            </a:bodyPr>
            <a:lstStyle/>
            <a:p>
              <a:pPr indent="0" lvl="0" marL="0" marR="0" rtl="0" algn="l">
                <a:spcBef>
                  <a:spcPts val="0"/>
                </a:spcBef>
                <a:spcAft>
                  <a:spcPts val="0"/>
                </a:spcAft>
                <a:buSzPts val="2400"/>
                <a:buFont typeface="Helvetica Neue Light"/>
                <a:buNone/>
              </a:pPr>
              <a:r>
                <a:t/>
              </a:r>
              <a:endParaRPr sz="2400">
                <a:latin typeface="Helvetica Neue Light"/>
                <a:ea typeface="Helvetica Neue Light"/>
                <a:cs typeface="Helvetica Neue Light"/>
                <a:sym typeface="Helvetica Neue Light"/>
              </a:endParaRPr>
            </a:p>
          </p:txBody>
        </p:sp>
        <p:sp>
          <p:nvSpPr>
            <p:cNvPr id="912" name="Google Shape;912;p48"/>
            <p:cNvSpPr/>
            <p:nvPr/>
          </p:nvSpPr>
          <p:spPr>
            <a:xfrm>
              <a:off x="2275275" y="2443825"/>
              <a:ext cx="1240075" cy="589075"/>
            </a:xfrm>
            <a:custGeom>
              <a:rect b="b" l="l" r="r" t="t"/>
              <a:pathLst>
                <a:path extrusionOk="0" h="23563" w="49603">
                  <a:moveTo>
                    <a:pt x="1" y="0"/>
                  </a:moveTo>
                  <a:cubicBezTo>
                    <a:pt x="4621" y="1917"/>
                    <a:pt x="7871" y="6477"/>
                    <a:pt x="7871" y="11788"/>
                  </a:cubicBezTo>
                  <a:cubicBezTo>
                    <a:pt x="7871" y="17098"/>
                    <a:pt x="4621" y="21646"/>
                    <a:pt x="1" y="23563"/>
                  </a:cubicBezTo>
                  <a:lnTo>
                    <a:pt x="37827" y="23563"/>
                  </a:lnTo>
                  <a:cubicBezTo>
                    <a:pt x="44328" y="23563"/>
                    <a:pt x="49602" y="18288"/>
                    <a:pt x="49602" y="11788"/>
                  </a:cubicBezTo>
                  <a:cubicBezTo>
                    <a:pt x="49602" y="5275"/>
                    <a:pt x="44328" y="0"/>
                    <a:pt x="37827" y="0"/>
                  </a:cubicBezTo>
                  <a:close/>
                </a:path>
              </a:pathLst>
            </a:custGeom>
            <a:solidFill>
              <a:srgbClr val="5EB2FC"/>
            </a:solidFill>
            <a:ln>
              <a:noFill/>
            </a:ln>
          </p:spPr>
          <p:txBody>
            <a:bodyPr anchorCtr="0" anchor="ctr" bIns="91425" lIns="91425" spcFirstLastPara="1" rIns="91425" wrap="square" tIns="91425">
              <a:noAutofit/>
            </a:bodyPr>
            <a:lstStyle/>
            <a:p>
              <a:pPr indent="0" lvl="0" marL="0" marR="0" rtl="0" algn="ctr">
                <a:spcBef>
                  <a:spcPts val="0"/>
                </a:spcBef>
                <a:spcAft>
                  <a:spcPts val="0"/>
                </a:spcAft>
                <a:buClr>
                  <a:srgbClr val="FFFFFF"/>
                </a:buClr>
                <a:buSzPts val="1700"/>
                <a:buFont typeface="Fira Sans Extra Condensed"/>
                <a:buNone/>
              </a:pPr>
              <a:r>
                <a:rPr lang="pt-PT" sz="1700">
                  <a:solidFill>
                    <a:srgbClr val="FFFFFF"/>
                  </a:solidFill>
                  <a:latin typeface="Fira Sans Extra Condensed"/>
                  <a:ea typeface="Fira Sans Extra Condensed"/>
                  <a:cs typeface="Fira Sans Extra Condensed"/>
                  <a:sym typeface="Fira Sans Extra Condensed"/>
                </a:rPr>
                <a:t>2005-2006</a:t>
              </a:r>
              <a:endParaRPr sz="1700">
                <a:solidFill>
                  <a:srgbClr val="FFFFFF"/>
                </a:solidFill>
                <a:latin typeface="Fira Sans Extra Condensed"/>
                <a:ea typeface="Fira Sans Extra Condensed"/>
                <a:cs typeface="Fira Sans Extra Condensed"/>
                <a:sym typeface="Fira Sans Extra Condensed"/>
              </a:endParaRPr>
            </a:p>
          </p:txBody>
        </p:sp>
        <p:sp>
          <p:nvSpPr>
            <p:cNvPr id="913" name="Google Shape;913;p48"/>
            <p:cNvSpPr txBox="1"/>
            <p:nvPr/>
          </p:nvSpPr>
          <p:spPr>
            <a:xfrm>
              <a:off x="1634188" y="3689937"/>
              <a:ext cx="1401300" cy="534900"/>
            </a:xfrm>
            <a:prstGeom prst="rect">
              <a:avLst/>
            </a:prstGeom>
            <a:noFill/>
            <a:ln>
              <a:noFill/>
            </a:ln>
          </p:spPr>
          <p:txBody>
            <a:bodyPr anchorCtr="0" anchor="t" bIns="91425" lIns="91425" spcFirstLastPara="1" rIns="91425" wrap="square" tIns="91425">
              <a:noAutofit/>
            </a:bodyPr>
            <a:lstStyle/>
            <a:p>
              <a:pPr indent="0" lvl="0" marL="0" marR="0" rtl="0" algn="ctr">
                <a:spcBef>
                  <a:spcPts val="0"/>
                </a:spcBef>
                <a:spcAft>
                  <a:spcPts val="0"/>
                </a:spcAft>
                <a:buClr>
                  <a:srgbClr val="434343"/>
                </a:buClr>
                <a:buSzPts val="1200"/>
                <a:buFont typeface="Roboto"/>
                <a:buNone/>
              </a:pPr>
              <a:r>
                <a:rPr lang="pt-PT" sz="1200">
                  <a:solidFill>
                    <a:srgbClr val="434343"/>
                  </a:solidFill>
                  <a:latin typeface="Roboto"/>
                  <a:ea typeface="Roboto"/>
                  <a:cs typeface="Roboto"/>
                  <a:sym typeface="Roboto"/>
                </a:rPr>
                <a:t>Desenvolvimento Inicial</a:t>
              </a:r>
              <a:endParaRPr sz="1200">
                <a:solidFill>
                  <a:srgbClr val="434343"/>
                </a:solidFill>
                <a:latin typeface="Roboto"/>
                <a:ea typeface="Roboto"/>
                <a:cs typeface="Roboto"/>
                <a:sym typeface="Roboto"/>
              </a:endParaRPr>
            </a:p>
          </p:txBody>
        </p:sp>
        <p:sp>
          <p:nvSpPr>
            <p:cNvPr id="914" name="Google Shape;914;p48"/>
            <p:cNvSpPr txBox="1"/>
            <p:nvPr/>
          </p:nvSpPr>
          <p:spPr>
            <a:xfrm>
              <a:off x="1634188" y="3343088"/>
              <a:ext cx="1401300" cy="429600"/>
            </a:xfrm>
            <a:prstGeom prst="rect">
              <a:avLst/>
            </a:prstGeom>
            <a:noFill/>
            <a:ln>
              <a:noFill/>
            </a:ln>
          </p:spPr>
          <p:txBody>
            <a:bodyPr anchorCtr="0" anchor="ctr" bIns="91425" lIns="91425" spcFirstLastPara="1" rIns="91425" wrap="square" tIns="91425">
              <a:noAutofit/>
            </a:bodyPr>
            <a:lstStyle/>
            <a:p>
              <a:pPr indent="0" lvl="0" marL="0" marR="0" rtl="0" algn="ctr">
                <a:spcBef>
                  <a:spcPts val="0"/>
                </a:spcBef>
                <a:spcAft>
                  <a:spcPts val="0"/>
                </a:spcAft>
                <a:buClr>
                  <a:srgbClr val="434343"/>
                </a:buClr>
                <a:buSzPts val="1700"/>
                <a:buFont typeface="Fira Sans Extra Condensed Medium"/>
                <a:buNone/>
              </a:pPr>
              <a:r>
                <a:rPr b="1" lang="pt-PT" sz="1700">
                  <a:solidFill>
                    <a:srgbClr val="434343"/>
                  </a:solidFill>
                  <a:latin typeface="Fira Sans Extra Condensed Medium"/>
                  <a:ea typeface="Fira Sans Extra Condensed Medium"/>
                  <a:cs typeface="Fira Sans Extra Condensed Medium"/>
                  <a:sym typeface="Fira Sans Extra Condensed Medium"/>
                </a:rPr>
                <a:t>Apache Hadoop</a:t>
              </a:r>
              <a:endParaRPr b="1" sz="1700">
                <a:solidFill>
                  <a:srgbClr val="434343"/>
                </a:solidFill>
                <a:latin typeface="Fira Sans Extra Condensed Medium"/>
                <a:ea typeface="Fira Sans Extra Condensed Medium"/>
                <a:cs typeface="Fira Sans Extra Condensed Medium"/>
                <a:sym typeface="Fira Sans Extra Condensed Medium"/>
              </a:endParaRPr>
            </a:p>
          </p:txBody>
        </p:sp>
      </p:grpSp>
      <p:grpSp>
        <p:nvGrpSpPr>
          <p:cNvPr id="915" name="Google Shape;915;p48"/>
          <p:cNvGrpSpPr/>
          <p:nvPr/>
        </p:nvGrpSpPr>
        <p:grpSpPr>
          <a:xfrm>
            <a:off x="3835470" y="3460767"/>
            <a:ext cx="2094755" cy="1781012"/>
            <a:chOff x="3835470" y="2443825"/>
            <a:chExt cx="2094755" cy="1781012"/>
          </a:xfrm>
        </p:grpSpPr>
        <p:sp>
          <p:nvSpPr>
            <p:cNvPr id="916" name="Google Shape;916;p48"/>
            <p:cNvSpPr/>
            <p:nvPr/>
          </p:nvSpPr>
          <p:spPr>
            <a:xfrm>
              <a:off x="5409300" y="2993300"/>
              <a:ext cx="230125" cy="1120100"/>
            </a:xfrm>
            <a:custGeom>
              <a:rect b="b" l="l" r="r" t="t"/>
              <a:pathLst>
                <a:path extrusionOk="0" h="44804" w="9205">
                  <a:moveTo>
                    <a:pt x="7097" y="0"/>
                  </a:moveTo>
                  <a:cubicBezTo>
                    <a:pt x="2811" y="2143"/>
                    <a:pt x="1" y="6549"/>
                    <a:pt x="1" y="11514"/>
                  </a:cubicBezTo>
                  <a:lnTo>
                    <a:pt x="1" y="44803"/>
                  </a:lnTo>
                  <a:lnTo>
                    <a:pt x="2180" y="44803"/>
                  </a:lnTo>
                  <a:lnTo>
                    <a:pt x="2180" y="11514"/>
                  </a:lnTo>
                  <a:cubicBezTo>
                    <a:pt x="2180" y="6965"/>
                    <a:pt x="5025" y="2989"/>
                    <a:pt x="9204" y="1477"/>
                  </a:cubicBezTo>
                  <a:lnTo>
                    <a:pt x="9204" y="0"/>
                  </a:lnTo>
                  <a:close/>
                </a:path>
              </a:pathLst>
            </a:custGeom>
            <a:solidFill>
              <a:srgbClr val="69E781"/>
            </a:solidFill>
            <a:ln>
              <a:noFill/>
            </a:ln>
          </p:spPr>
          <p:txBody>
            <a:bodyPr anchorCtr="0" anchor="ctr" bIns="91425" lIns="91425" spcFirstLastPara="1" rIns="91425" wrap="square" tIns="91425">
              <a:noAutofit/>
            </a:bodyPr>
            <a:lstStyle/>
            <a:p>
              <a:pPr indent="0" lvl="0" marL="0" marR="0" rtl="0" algn="l">
                <a:spcBef>
                  <a:spcPts val="0"/>
                </a:spcBef>
                <a:spcAft>
                  <a:spcPts val="0"/>
                </a:spcAft>
                <a:buSzPts val="2400"/>
                <a:buFont typeface="Helvetica Neue Light"/>
                <a:buNone/>
              </a:pPr>
              <a:r>
                <a:t/>
              </a:r>
              <a:endParaRPr sz="2400">
                <a:latin typeface="Helvetica Neue Light"/>
                <a:ea typeface="Helvetica Neue Light"/>
                <a:cs typeface="Helvetica Neue Light"/>
                <a:sym typeface="Helvetica Neue Light"/>
              </a:endParaRPr>
            </a:p>
          </p:txBody>
        </p:sp>
        <p:sp>
          <p:nvSpPr>
            <p:cNvPr id="917" name="Google Shape;917;p48"/>
            <p:cNvSpPr/>
            <p:nvPr/>
          </p:nvSpPr>
          <p:spPr>
            <a:xfrm>
              <a:off x="4645825" y="2443825"/>
              <a:ext cx="1240350" cy="589075"/>
            </a:xfrm>
            <a:custGeom>
              <a:rect b="b" l="l" r="r" t="t"/>
              <a:pathLst>
                <a:path extrusionOk="0" h="23563" w="49614">
                  <a:moveTo>
                    <a:pt x="0" y="0"/>
                  </a:moveTo>
                  <a:cubicBezTo>
                    <a:pt x="4620" y="1917"/>
                    <a:pt x="7870" y="6477"/>
                    <a:pt x="7870" y="11788"/>
                  </a:cubicBezTo>
                  <a:cubicBezTo>
                    <a:pt x="7870" y="17098"/>
                    <a:pt x="4620" y="21646"/>
                    <a:pt x="0" y="23563"/>
                  </a:cubicBezTo>
                  <a:lnTo>
                    <a:pt x="37826" y="23563"/>
                  </a:lnTo>
                  <a:cubicBezTo>
                    <a:pt x="44339" y="23563"/>
                    <a:pt x="49614" y="18288"/>
                    <a:pt x="49614" y="11788"/>
                  </a:cubicBezTo>
                  <a:cubicBezTo>
                    <a:pt x="49614" y="5275"/>
                    <a:pt x="44339" y="0"/>
                    <a:pt x="37826" y="0"/>
                  </a:cubicBezTo>
                  <a:close/>
                </a:path>
              </a:pathLst>
            </a:custGeom>
            <a:solidFill>
              <a:srgbClr val="69E781"/>
            </a:solidFill>
            <a:ln>
              <a:noFill/>
            </a:ln>
          </p:spPr>
          <p:txBody>
            <a:bodyPr anchorCtr="0" anchor="ctr" bIns="91425" lIns="91425" spcFirstLastPara="1" rIns="91425" wrap="square" tIns="91425">
              <a:noAutofit/>
            </a:bodyPr>
            <a:lstStyle/>
            <a:p>
              <a:pPr indent="0" lvl="0" marL="0" marR="0" rtl="0" algn="ctr">
                <a:spcBef>
                  <a:spcPts val="0"/>
                </a:spcBef>
                <a:spcAft>
                  <a:spcPts val="0"/>
                </a:spcAft>
                <a:buClr>
                  <a:srgbClr val="FFFFFF"/>
                </a:buClr>
                <a:buSzPts val="1700"/>
                <a:buFont typeface="Fira Sans Extra Condensed"/>
                <a:buNone/>
              </a:pPr>
              <a:r>
                <a:rPr lang="pt-PT" sz="1700">
                  <a:solidFill>
                    <a:srgbClr val="FFFFFF"/>
                  </a:solidFill>
                  <a:latin typeface="Fira Sans Extra Condensed"/>
                  <a:ea typeface="Fira Sans Extra Condensed"/>
                  <a:cs typeface="Fira Sans Extra Condensed"/>
                  <a:sym typeface="Fira Sans Extra Condensed"/>
                </a:rPr>
                <a:t>2009</a:t>
              </a:r>
              <a:endParaRPr sz="1700">
                <a:solidFill>
                  <a:srgbClr val="FFFFFF"/>
                </a:solidFill>
                <a:latin typeface="Fira Sans Extra Condensed"/>
                <a:ea typeface="Fira Sans Extra Condensed"/>
                <a:cs typeface="Fira Sans Extra Condensed"/>
                <a:sym typeface="Fira Sans Extra Condensed"/>
              </a:endParaRPr>
            </a:p>
          </p:txBody>
        </p:sp>
        <p:sp>
          <p:nvSpPr>
            <p:cNvPr id="918" name="Google Shape;918;p48"/>
            <p:cNvSpPr/>
            <p:nvPr/>
          </p:nvSpPr>
          <p:spPr>
            <a:xfrm>
              <a:off x="5668275" y="3945200"/>
              <a:ext cx="22050" cy="22050"/>
            </a:xfrm>
            <a:custGeom>
              <a:rect b="b" l="l" r="r" t="t"/>
              <a:pathLst>
                <a:path extrusionOk="0" h="882" w="882">
                  <a:moveTo>
                    <a:pt x="441" y="0"/>
                  </a:moveTo>
                  <a:cubicBezTo>
                    <a:pt x="203" y="0"/>
                    <a:pt x="0" y="203"/>
                    <a:pt x="0" y="441"/>
                  </a:cubicBezTo>
                  <a:cubicBezTo>
                    <a:pt x="0" y="691"/>
                    <a:pt x="203" y="881"/>
                    <a:pt x="441" y="881"/>
                  </a:cubicBezTo>
                  <a:cubicBezTo>
                    <a:pt x="691" y="881"/>
                    <a:pt x="881" y="691"/>
                    <a:pt x="881" y="441"/>
                  </a:cubicBezTo>
                  <a:cubicBezTo>
                    <a:pt x="881" y="203"/>
                    <a:pt x="691" y="0"/>
                    <a:pt x="441" y="0"/>
                  </a:cubicBezTo>
                  <a:close/>
                </a:path>
              </a:pathLst>
            </a:custGeom>
            <a:solidFill>
              <a:srgbClr val="869FB2"/>
            </a:solidFill>
            <a:ln>
              <a:noFill/>
            </a:ln>
          </p:spPr>
          <p:txBody>
            <a:bodyPr anchorCtr="0" anchor="ctr" bIns="91425" lIns="91425" spcFirstLastPara="1" rIns="91425" wrap="square" tIns="91425">
              <a:noAutofit/>
            </a:bodyPr>
            <a:lstStyle/>
            <a:p>
              <a:pPr indent="0" lvl="0" marL="0" marR="0" rtl="0" algn="l">
                <a:spcBef>
                  <a:spcPts val="0"/>
                </a:spcBef>
                <a:spcAft>
                  <a:spcPts val="0"/>
                </a:spcAft>
                <a:buSzPts val="2400"/>
                <a:buFont typeface="Helvetica Neue Light"/>
                <a:buNone/>
              </a:pPr>
              <a:r>
                <a:t/>
              </a:r>
              <a:endParaRPr sz="2400">
                <a:latin typeface="Helvetica Neue Light"/>
                <a:ea typeface="Helvetica Neue Light"/>
                <a:cs typeface="Helvetica Neue Light"/>
                <a:sym typeface="Helvetica Neue Light"/>
              </a:endParaRPr>
            </a:p>
          </p:txBody>
        </p:sp>
        <p:sp>
          <p:nvSpPr>
            <p:cNvPr id="919" name="Google Shape;919;p48"/>
            <p:cNvSpPr/>
            <p:nvPr/>
          </p:nvSpPr>
          <p:spPr>
            <a:xfrm>
              <a:off x="5712325" y="3945200"/>
              <a:ext cx="22350" cy="22050"/>
            </a:xfrm>
            <a:custGeom>
              <a:rect b="b" l="l" r="r" t="t"/>
              <a:pathLst>
                <a:path extrusionOk="0" h="882" w="894">
                  <a:moveTo>
                    <a:pt x="441" y="0"/>
                  </a:moveTo>
                  <a:cubicBezTo>
                    <a:pt x="203" y="0"/>
                    <a:pt x="0" y="203"/>
                    <a:pt x="0" y="441"/>
                  </a:cubicBezTo>
                  <a:cubicBezTo>
                    <a:pt x="0" y="691"/>
                    <a:pt x="203" y="881"/>
                    <a:pt x="441" y="881"/>
                  </a:cubicBezTo>
                  <a:cubicBezTo>
                    <a:pt x="691" y="881"/>
                    <a:pt x="893" y="691"/>
                    <a:pt x="893" y="441"/>
                  </a:cubicBezTo>
                  <a:cubicBezTo>
                    <a:pt x="893" y="203"/>
                    <a:pt x="691" y="0"/>
                    <a:pt x="441" y="0"/>
                  </a:cubicBezTo>
                  <a:close/>
                </a:path>
              </a:pathLst>
            </a:custGeom>
            <a:solidFill>
              <a:srgbClr val="869FB2"/>
            </a:solidFill>
            <a:ln>
              <a:noFill/>
            </a:ln>
          </p:spPr>
          <p:txBody>
            <a:bodyPr anchorCtr="0" anchor="ctr" bIns="91425" lIns="91425" spcFirstLastPara="1" rIns="91425" wrap="square" tIns="91425">
              <a:noAutofit/>
            </a:bodyPr>
            <a:lstStyle/>
            <a:p>
              <a:pPr indent="0" lvl="0" marL="0" marR="0" rtl="0" algn="l">
                <a:spcBef>
                  <a:spcPts val="0"/>
                </a:spcBef>
                <a:spcAft>
                  <a:spcPts val="0"/>
                </a:spcAft>
                <a:buSzPts val="2400"/>
                <a:buFont typeface="Helvetica Neue Light"/>
                <a:buNone/>
              </a:pPr>
              <a:r>
                <a:t/>
              </a:r>
              <a:endParaRPr sz="2400">
                <a:latin typeface="Helvetica Neue Light"/>
                <a:ea typeface="Helvetica Neue Light"/>
                <a:cs typeface="Helvetica Neue Light"/>
                <a:sym typeface="Helvetica Neue Light"/>
              </a:endParaRPr>
            </a:p>
          </p:txBody>
        </p:sp>
        <p:sp>
          <p:nvSpPr>
            <p:cNvPr id="920" name="Google Shape;920;p48"/>
            <p:cNvSpPr/>
            <p:nvPr/>
          </p:nvSpPr>
          <p:spPr>
            <a:xfrm>
              <a:off x="5756675" y="3945200"/>
              <a:ext cx="22050" cy="22050"/>
            </a:xfrm>
            <a:custGeom>
              <a:rect b="b" l="l" r="r" t="t"/>
              <a:pathLst>
                <a:path extrusionOk="0" h="882" w="882">
                  <a:moveTo>
                    <a:pt x="441" y="0"/>
                  </a:moveTo>
                  <a:cubicBezTo>
                    <a:pt x="191" y="0"/>
                    <a:pt x="0" y="203"/>
                    <a:pt x="0" y="441"/>
                  </a:cubicBezTo>
                  <a:cubicBezTo>
                    <a:pt x="0" y="691"/>
                    <a:pt x="191" y="881"/>
                    <a:pt x="441" y="881"/>
                  </a:cubicBezTo>
                  <a:cubicBezTo>
                    <a:pt x="679" y="881"/>
                    <a:pt x="881" y="691"/>
                    <a:pt x="881" y="441"/>
                  </a:cubicBezTo>
                  <a:cubicBezTo>
                    <a:pt x="881" y="203"/>
                    <a:pt x="679" y="0"/>
                    <a:pt x="441" y="0"/>
                  </a:cubicBezTo>
                  <a:close/>
                </a:path>
              </a:pathLst>
            </a:custGeom>
            <a:solidFill>
              <a:srgbClr val="869FB2"/>
            </a:solidFill>
            <a:ln>
              <a:noFill/>
            </a:ln>
          </p:spPr>
          <p:txBody>
            <a:bodyPr anchorCtr="0" anchor="ctr" bIns="91425" lIns="91425" spcFirstLastPara="1" rIns="91425" wrap="square" tIns="91425">
              <a:noAutofit/>
            </a:bodyPr>
            <a:lstStyle/>
            <a:p>
              <a:pPr indent="0" lvl="0" marL="0" marR="0" rtl="0" algn="l">
                <a:spcBef>
                  <a:spcPts val="0"/>
                </a:spcBef>
                <a:spcAft>
                  <a:spcPts val="0"/>
                </a:spcAft>
                <a:buSzPts val="2400"/>
                <a:buFont typeface="Helvetica Neue Light"/>
                <a:buNone/>
              </a:pPr>
              <a:r>
                <a:t/>
              </a:r>
              <a:endParaRPr sz="2400">
                <a:latin typeface="Helvetica Neue Light"/>
                <a:ea typeface="Helvetica Neue Light"/>
                <a:cs typeface="Helvetica Neue Light"/>
                <a:sym typeface="Helvetica Neue Light"/>
              </a:endParaRPr>
            </a:p>
          </p:txBody>
        </p:sp>
        <p:sp>
          <p:nvSpPr>
            <p:cNvPr id="921" name="Google Shape;921;p48"/>
            <p:cNvSpPr/>
            <p:nvPr/>
          </p:nvSpPr>
          <p:spPr>
            <a:xfrm>
              <a:off x="5800725" y="3945200"/>
              <a:ext cx="22050" cy="22050"/>
            </a:xfrm>
            <a:custGeom>
              <a:rect b="b" l="l" r="r" t="t"/>
              <a:pathLst>
                <a:path extrusionOk="0" h="882" w="882">
                  <a:moveTo>
                    <a:pt x="441" y="0"/>
                  </a:moveTo>
                  <a:cubicBezTo>
                    <a:pt x="191" y="0"/>
                    <a:pt x="1" y="203"/>
                    <a:pt x="1" y="441"/>
                  </a:cubicBezTo>
                  <a:cubicBezTo>
                    <a:pt x="1" y="691"/>
                    <a:pt x="191" y="881"/>
                    <a:pt x="441" y="881"/>
                  </a:cubicBezTo>
                  <a:cubicBezTo>
                    <a:pt x="679" y="881"/>
                    <a:pt x="882" y="691"/>
                    <a:pt x="882" y="441"/>
                  </a:cubicBezTo>
                  <a:cubicBezTo>
                    <a:pt x="882" y="203"/>
                    <a:pt x="679" y="0"/>
                    <a:pt x="441" y="0"/>
                  </a:cubicBezTo>
                  <a:close/>
                </a:path>
              </a:pathLst>
            </a:custGeom>
            <a:solidFill>
              <a:srgbClr val="869FB2"/>
            </a:solidFill>
            <a:ln>
              <a:noFill/>
            </a:ln>
          </p:spPr>
          <p:txBody>
            <a:bodyPr anchorCtr="0" anchor="ctr" bIns="91425" lIns="91425" spcFirstLastPara="1" rIns="91425" wrap="square" tIns="91425">
              <a:noAutofit/>
            </a:bodyPr>
            <a:lstStyle/>
            <a:p>
              <a:pPr indent="0" lvl="0" marL="0" marR="0" rtl="0" algn="l">
                <a:spcBef>
                  <a:spcPts val="0"/>
                </a:spcBef>
                <a:spcAft>
                  <a:spcPts val="0"/>
                </a:spcAft>
                <a:buSzPts val="2400"/>
                <a:buFont typeface="Helvetica Neue Light"/>
                <a:buNone/>
              </a:pPr>
              <a:r>
                <a:t/>
              </a:r>
              <a:endParaRPr sz="2400">
                <a:latin typeface="Helvetica Neue Light"/>
                <a:ea typeface="Helvetica Neue Light"/>
                <a:cs typeface="Helvetica Neue Light"/>
                <a:sym typeface="Helvetica Neue Light"/>
              </a:endParaRPr>
            </a:p>
          </p:txBody>
        </p:sp>
        <p:sp>
          <p:nvSpPr>
            <p:cNvPr id="922" name="Google Shape;922;p48"/>
            <p:cNvSpPr/>
            <p:nvPr/>
          </p:nvSpPr>
          <p:spPr>
            <a:xfrm>
              <a:off x="5614100" y="3803225"/>
              <a:ext cx="316125" cy="324450"/>
            </a:xfrm>
            <a:custGeom>
              <a:rect b="b" l="l" r="r" t="t"/>
              <a:pathLst>
                <a:path extrusionOk="0" h="12978" w="12645">
                  <a:moveTo>
                    <a:pt x="11406" y="583"/>
                  </a:moveTo>
                  <a:cubicBezTo>
                    <a:pt x="11799" y="583"/>
                    <a:pt x="12192" y="881"/>
                    <a:pt x="12192" y="1286"/>
                  </a:cubicBezTo>
                  <a:lnTo>
                    <a:pt x="12192" y="5441"/>
                  </a:lnTo>
                  <a:lnTo>
                    <a:pt x="12204" y="5441"/>
                  </a:lnTo>
                  <a:cubicBezTo>
                    <a:pt x="12204" y="5763"/>
                    <a:pt x="12026" y="5882"/>
                    <a:pt x="12026" y="5882"/>
                  </a:cubicBezTo>
                  <a:lnTo>
                    <a:pt x="11966" y="5917"/>
                  </a:lnTo>
                  <a:cubicBezTo>
                    <a:pt x="11871" y="6025"/>
                    <a:pt x="11776" y="6132"/>
                    <a:pt x="11728" y="6156"/>
                  </a:cubicBezTo>
                  <a:lnTo>
                    <a:pt x="10418" y="7180"/>
                  </a:lnTo>
                  <a:lnTo>
                    <a:pt x="10418" y="3977"/>
                  </a:lnTo>
                  <a:cubicBezTo>
                    <a:pt x="10418" y="3274"/>
                    <a:pt x="9787" y="2667"/>
                    <a:pt x="9085" y="2667"/>
                  </a:cubicBezTo>
                  <a:lnTo>
                    <a:pt x="2822" y="2667"/>
                  </a:lnTo>
                  <a:lnTo>
                    <a:pt x="2822" y="1286"/>
                  </a:lnTo>
                  <a:cubicBezTo>
                    <a:pt x="2822" y="881"/>
                    <a:pt x="3120" y="583"/>
                    <a:pt x="3525" y="583"/>
                  </a:cubicBezTo>
                  <a:close/>
                  <a:moveTo>
                    <a:pt x="9085" y="3274"/>
                  </a:moveTo>
                  <a:cubicBezTo>
                    <a:pt x="9466" y="3274"/>
                    <a:pt x="9823" y="3596"/>
                    <a:pt x="9823" y="3977"/>
                  </a:cubicBezTo>
                  <a:lnTo>
                    <a:pt x="9823" y="8144"/>
                  </a:lnTo>
                  <a:cubicBezTo>
                    <a:pt x="9823" y="8442"/>
                    <a:pt x="9668" y="8561"/>
                    <a:pt x="9668" y="8561"/>
                  </a:cubicBezTo>
                  <a:lnTo>
                    <a:pt x="9621" y="8608"/>
                  </a:lnTo>
                  <a:cubicBezTo>
                    <a:pt x="9525" y="8704"/>
                    <a:pt x="9371" y="8823"/>
                    <a:pt x="9335" y="8846"/>
                  </a:cubicBezTo>
                  <a:lnTo>
                    <a:pt x="5358" y="11835"/>
                  </a:lnTo>
                  <a:lnTo>
                    <a:pt x="5358" y="8775"/>
                  </a:lnTo>
                  <a:lnTo>
                    <a:pt x="1203" y="8775"/>
                  </a:lnTo>
                  <a:cubicBezTo>
                    <a:pt x="810" y="8775"/>
                    <a:pt x="441" y="8525"/>
                    <a:pt x="441" y="8144"/>
                  </a:cubicBezTo>
                  <a:lnTo>
                    <a:pt x="441" y="3977"/>
                  </a:lnTo>
                  <a:cubicBezTo>
                    <a:pt x="441" y="3596"/>
                    <a:pt x="810" y="3274"/>
                    <a:pt x="1203" y="3274"/>
                  </a:cubicBezTo>
                  <a:close/>
                  <a:moveTo>
                    <a:pt x="3525" y="0"/>
                  </a:moveTo>
                  <a:cubicBezTo>
                    <a:pt x="2834" y="0"/>
                    <a:pt x="2227" y="595"/>
                    <a:pt x="2227" y="1286"/>
                  </a:cubicBezTo>
                  <a:lnTo>
                    <a:pt x="2227" y="2679"/>
                  </a:lnTo>
                  <a:lnTo>
                    <a:pt x="1203" y="2679"/>
                  </a:lnTo>
                  <a:cubicBezTo>
                    <a:pt x="500" y="2679"/>
                    <a:pt x="0" y="3274"/>
                    <a:pt x="0" y="3977"/>
                  </a:cubicBezTo>
                  <a:lnTo>
                    <a:pt x="0" y="8144"/>
                  </a:lnTo>
                  <a:cubicBezTo>
                    <a:pt x="0" y="8846"/>
                    <a:pt x="500" y="9370"/>
                    <a:pt x="1203" y="9370"/>
                  </a:cubicBezTo>
                  <a:lnTo>
                    <a:pt x="4906" y="9370"/>
                  </a:lnTo>
                  <a:lnTo>
                    <a:pt x="4906" y="12978"/>
                  </a:lnTo>
                  <a:lnTo>
                    <a:pt x="9680" y="9323"/>
                  </a:lnTo>
                  <a:cubicBezTo>
                    <a:pt x="9799" y="9251"/>
                    <a:pt x="9978" y="9085"/>
                    <a:pt x="10061" y="9001"/>
                  </a:cubicBezTo>
                  <a:cubicBezTo>
                    <a:pt x="10144" y="8918"/>
                    <a:pt x="10406" y="8656"/>
                    <a:pt x="10406" y="8144"/>
                  </a:cubicBezTo>
                  <a:lnTo>
                    <a:pt x="10406" y="7834"/>
                  </a:lnTo>
                  <a:lnTo>
                    <a:pt x="11990" y="6608"/>
                  </a:lnTo>
                  <a:cubicBezTo>
                    <a:pt x="12109" y="6537"/>
                    <a:pt x="12252" y="6370"/>
                    <a:pt x="12335" y="6287"/>
                  </a:cubicBezTo>
                  <a:cubicBezTo>
                    <a:pt x="12419" y="6203"/>
                    <a:pt x="12645" y="5953"/>
                    <a:pt x="12645" y="5441"/>
                  </a:cubicBezTo>
                  <a:lnTo>
                    <a:pt x="12645" y="1286"/>
                  </a:lnTo>
                  <a:cubicBezTo>
                    <a:pt x="12645" y="595"/>
                    <a:pt x="12097" y="0"/>
                    <a:pt x="11406" y="0"/>
                  </a:cubicBezTo>
                  <a:close/>
                </a:path>
              </a:pathLst>
            </a:custGeom>
            <a:solidFill>
              <a:srgbClr val="869FB2"/>
            </a:solidFill>
            <a:ln>
              <a:noFill/>
            </a:ln>
          </p:spPr>
          <p:txBody>
            <a:bodyPr anchorCtr="0" anchor="ctr" bIns="91425" lIns="91425" spcFirstLastPara="1" rIns="91425" wrap="square" tIns="91425">
              <a:noAutofit/>
            </a:bodyPr>
            <a:lstStyle/>
            <a:p>
              <a:pPr indent="0" lvl="0" marL="0" marR="0" rtl="0" algn="l">
                <a:spcBef>
                  <a:spcPts val="0"/>
                </a:spcBef>
                <a:spcAft>
                  <a:spcPts val="0"/>
                </a:spcAft>
                <a:buSzPts val="2400"/>
                <a:buFont typeface="Helvetica Neue Light"/>
                <a:buNone/>
              </a:pPr>
              <a:r>
                <a:t/>
              </a:r>
              <a:endParaRPr sz="2400">
                <a:latin typeface="Helvetica Neue Light"/>
                <a:ea typeface="Helvetica Neue Light"/>
                <a:cs typeface="Helvetica Neue Light"/>
                <a:sym typeface="Helvetica Neue Light"/>
              </a:endParaRPr>
            </a:p>
          </p:txBody>
        </p:sp>
        <p:sp>
          <p:nvSpPr>
            <p:cNvPr id="923" name="Google Shape;923;p48"/>
            <p:cNvSpPr txBox="1"/>
            <p:nvPr/>
          </p:nvSpPr>
          <p:spPr>
            <a:xfrm>
              <a:off x="4007988" y="3689937"/>
              <a:ext cx="1401300" cy="534900"/>
            </a:xfrm>
            <a:prstGeom prst="rect">
              <a:avLst/>
            </a:prstGeom>
            <a:noFill/>
            <a:ln>
              <a:noFill/>
            </a:ln>
          </p:spPr>
          <p:txBody>
            <a:bodyPr anchorCtr="0" anchor="t" bIns="91425" lIns="91425" spcFirstLastPara="1" rIns="91425" wrap="square" tIns="91425">
              <a:noAutofit/>
            </a:bodyPr>
            <a:lstStyle/>
            <a:p>
              <a:pPr indent="0" lvl="0" marL="0" marR="0" rtl="0" algn="r">
                <a:spcBef>
                  <a:spcPts val="0"/>
                </a:spcBef>
                <a:spcAft>
                  <a:spcPts val="0"/>
                </a:spcAft>
                <a:buSzPts val="1200"/>
                <a:buFont typeface="Helvetica Neue Light"/>
                <a:buNone/>
              </a:pPr>
              <a:r>
                <a:t/>
              </a:r>
              <a:endParaRPr sz="1200">
                <a:solidFill>
                  <a:srgbClr val="434343"/>
                </a:solidFill>
                <a:latin typeface="Roboto"/>
                <a:ea typeface="Roboto"/>
                <a:cs typeface="Roboto"/>
                <a:sym typeface="Roboto"/>
              </a:endParaRPr>
            </a:p>
            <a:p>
              <a:pPr indent="0" lvl="0" marL="0" marR="0" rtl="0" algn="ctr">
                <a:spcBef>
                  <a:spcPts val="0"/>
                </a:spcBef>
                <a:spcAft>
                  <a:spcPts val="0"/>
                </a:spcAft>
                <a:buClr>
                  <a:srgbClr val="434343"/>
                </a:buClr>
                <a:buSzPts val="1200"/>
                <a:buFont typeface="Roboto"/>
                <a:buNone/>
              </a:pPr>
              <a:r>
                <a:rPr lang="pt-PT" sz="1200">
                  <a:solidFill>
                    <a:srgbClr val="434343"/>
                  </a:solidFill>
                  <a:latin typeface="Roboto"/>
                  <a:ea typeface="Roboto"/>
                  <a:cs typeface="Roboto"/>
                  <a:sym typeface="Roboto"/>
                </a:rPr>
                <a:t>Desenvolvimento do Spark na UC Berkeley</a:t>
              </a:r>
              <a:endParaRPr sz="1200">
                <a:solidFill>
                  <a:srgbClr val="434343"/>
                </a:solidFill>
                <a:latin typeface="Roboto"/>
                <a:ea typeface="Roboto"/>
                <a:cs typeface="Roboto"/>
                <a:sym typeface="Roboto"/>
              </a:endParaRPr>
            </a:p>
          </p:txBody>
        </p:sp>
        <p:sp>
          <p:nvSpPr>
            <p:cNvPr id="924" name="Google Shape;924;p48"/>
            <p:cNvSpPr txBox="1"/>
            <p:nvPr/>
          </p:nvSpPr>
          <p:spPr>
            <a:xfrm>
              <a:off x="3835470" y="3362280"/>
              <a:ext cx="1695375" cy="429600"/>
            </a:xfrm>
            <a:prstGeom prst="rect">
              <a:avLst/>
            </a:prstGeom>
            <a:noFill/>
            <a:ln>
              <a:noFill/>
            </a:ln>
          </p:spPr>
          <p:txBody>
            <a:bodyPr anchorCtr="0" anchor="ctr" bIns="91425" lIns="91425" spcFirstLastPara="1" rIns="91425" wrap="square" tIns="91425">
              <a:noAutofit/>
            </a:bodyPr>
            <a:lstStyle/>
            <a:p>
              <a:pPr indent="0" lvl="0" marL="0" marR="0" rtl="0" algn="ctr">
                <a:spcBef>
                  <a:spcPts val="0"/>
                </a:spcBef>
                <a:spcAft>
                  <a:spcPts val="0"/>
                </a:spcAft>
                <a:buClr>
                  <a:srgbClr val="434343"/>
                </a:buClr>
                <a:buSzPts val="1700"/>
                <a:buFont typeface="Fira Sans Extra Condensed Medium"/>
                <a:buNone/>
              </a:pPr>
              <a:r>
                <a:rPr b="1" lang="pt-PT" sz="1700">
                  <a:solidFill>
                    <a:srgbClr val="434343"/>
                  </a:solidFill>
                  <a:latin typeface="Fira Sans Extra Condensed Medium"/>
                  <a:ea typeface="Fira Sans Extra Condensed Medium"/>
                  <a:cs typeface="Fira Sans Extra Condensed Medium"/>
                  <a:sym typeface="Fira Sans Extra Condensed Medium"/>
                </a:rPr>
                <a:t>Nascimento do Spark</a:t>
              </a:r>
              <a:endParaRPr b="1" sz="1700">
                <a:solidFill>
                  <a:srgbClr val="434343"/>
                </a:solidFill>
                <a:latin typeface="Fira Sans Extra Condensed Medium"/>
                <a:ea typeface="Fira Sans Extra Condensed Medium"/>
                <a:cs typeface="Fira Sans Extra Condensed Medium"/>
                <a:sym typeface="Fira Sans Extra Condensed Medium"/>
              </a:endParaRPr>
            </a:p>
          </p:txBody>
        </p:sp>
      </p:grpSp>
      <p:grpSp>
        <p:nvGrpSpPr>
          <p:cNvPr id="925" name="Google Shape;925;p48"/>
          <p:cNvGrpSpPr/>
          <p:nvPr/>
        </p:nvGrpSpPr>
        <p:grpSpPr>
          <a:xfrm>
            <a:off x="6172763" y="3460767"/>
            <a:ext cx="2083937" cy="1781012"/>
            <a:chOff x="6172763" y="2443825"/>
            <a:chExt cx="2083937" cy="1781012"/>
          </a:xfrm>
        </p:grpSpPr>
        <p:sp>
          <p:nvSpPr>
            <p:cNvPr id="926" name="Google Shape;926;p48"/>
            <p:cNvSpPr/>
            <p:nvPr/>
          </p:nvSpPr>
          <p:spPr>
            <a:xfrm>
              <a:off x="7779850" y="2993300"/>
              <a:ext cx="230100" cy="1120100"/>
            </a:xfrm>
            <a:custGeom>
              <a:rect b="b" l="l" r="r" t="t"/>
              <a:pathLst>
                <a:path extrusionOk="0" h="44804" w="9204">
                  <a:moveTo>
                    <a:pt x="7096" y="0"/>
                  </a:moveTo>
                  <a:cubicBezTo>
                    <a:pt x="2810" y="2143"/>
                    <a:pt x="0" y="6549"/>
                    <a:pt x="0" y="11514"/>
                  </a:cubicBezTo>
                  <a:lnTo>
                    <a:pt x="0" y="44803"/>
                  </a:lnTo>
                  <a:lnTo>
                    <a:pt x="2179" y="44803"/>
                  </a:lnTo>
                  <a:lnTo>
                    <a:pt x="2179" y="11514"/>
                  </a:lnTo>
                  <a:cubicBezTo>
                    <a:pt x="2179" y="6965"/>
                    <a:pt x="5025" y="2989"/>
                    <a:pt x="9204" y="1477"/>
                  </a:cubicBezTo>
                  <a:lnTo>
                    <a:pt x="9204" y="0"/>
                  </a:lnTo>
                  <a:close/>
                </a:path>
              </a:pathLst>
            </a:custGeom>
            <a:solidFill>
              <a:srgbClr val="EC3A3B"/>
            </a:solidFill>
            <a:ln>
              <a:noFill/>
            </a:ln>
          </p:spPr>
          <p:txBody>
            <a:bodyPr anchorCtr="0" anchor="ctr" bIns="91425" lIns="91425" spcFirstLastPara="1" rIns="91425" wrap="square" tIns="91425">
              <a:noAutofit/>
            </a:bodyPr>
            <a:lstStyle/>
            <a:p>
              <a:pPr indent="0" lvl="0" marL="0" marR="0" rtl="0" algn="l">
                <a:spcBef>
                  <a:spcPts val="0"/>
                </a:spcBef>
                <a:spcAft>
                  <a:spcPts val="0"/>
                </a:spcAft>
                <a:buSzPts val="2400"/>
                <a:buFont typeface="Helvetica Neue Light"/>
                <a:buNone/>
              </a:pPr>
              <a:r>
                <a:t/>
              </a:r>
              <a:endParaRPr sz="2400">
                <a:latin typeface="Helvetica Neue Light"/>
                <a:ea typeface="Helvetica Neue Light"/>
                <a:cs typeface="Helvetica Neue Light"/>
                <a:sym typeface="Helvetica Neue Light"/>
              </a:endParaRPr>
            </a:p>
          </p:txBody>
        </p:sp>
        <p:sp>
          <p:nvSpPr>
            <p:cNvPr id="927" name="Google Shape;927;p48"/>
            <p:cNvSpPr/>
            <p:nvPr/>
          </p:nvSpPr>
          <p:spPr>
            <a:xfrm>
              <a:off x="7016350" y="2443825"/>
              <a:ext cx="1240350" cy="589075"/>
            </a:xfrm>
            <a:custGeom>
              <a:rect b="b" l="l" r="r" t="t"/>
              <a:pathLst>
                <a:path extrusionOk="0" h="23563" w="49614">
                  <a:moveTo>
                    <a:pt x="1" y="0"/>
                  </a:moveTo>
                  <a:cubicBezTo>
                    <a:pt x="4620" y="1917"/>
                    <a:pt x="7871" y="6477"/>
                    <a:pt x="7871" y="11788"/>
                  </a:cubicBezTo>
                  <a:cubicBezTo>
                    <a:pt x="7871" y="17098"/>
                    <a:pt x="4620" y="21646"/>
                    <a:pt x="1" y="23563"/>
                  </a:cubicBezTo>
                  <a:lnTo>
                    <a:pt x="37827" y="23563"/>
                  </a:lnTo>
                  <a:cubicBezTo>
                    <a:pt x="44340" y="23563"/>
                    <a:pt x="49614" y="18288"/>
                    <a:pt x="49614" y="11788"/>
                  </a:cubicBezTo>
                  <a:cubicBezTo>
                    <a:pt x="49614" y="5275"/>
                    <a:pt x="44340" y="0"/>
                    <a:pt x="37827" y="0"/>
                  </a:cubicBezTo>
                  <a:close/>
                </a:path>
              </a:pathLst>
            </a:custGeom>
            <a:solidFill>
              <a:srgbClr val="EC3A3B"/>
            </a:solidFill>
            <a:ln>
              <a:noFill/>
            </a:ln>
          </p:spPr>
          <p:txBody>
            <a:bodyPr anchorCtr="0" anchor="ctr" bIns="91425" lIns="91425" spcFirstLastPara="1" rIns="91425" wrap="square" tIns="91425">
              <a:noAutofit/>
            </a:bodyPr>
            <a:lstStyle/>
            <a:p>
              <a:pPr indent="0" lvl="0" marL="0" marR="0" rtl="0" algn="ctr">
                <a:spcBef>
                  <a:spcPts val="0"/>
                </a:spcBef>
                <a:spcAft>
                  <a:spcPts val="0"/>
                </a:spcAft>
                <a:buClr>
                  <a:srgbClr val="FFFFFF"/>
                </a:buClr>
                <a:buSzPts val="1700"/>
                <a:buFont typeface="Fira Sans Extra Condensed"/>
                <a:buNone/>
              </a:pPr>
              <a:r>
                <a:rPr lang="pt-PT" sz="1700">
                  <a:solidFill>
                    <a:srgbClr val="FFFFFF"/>
                  </a:solidFill>
                  <a:latin typeface="Fira Sans Extra Condensed"/>
                  <a:ea typeface="Fira Sans Extra Condensed"/>
                  <a:cs typeface="Fira Sans Extra Condensed"/>
                  <a:sym typeface="Fira Sans Extra Condensed"/>
                </a:rPr>
                <a:t>  2015 - Today</a:t>
              </a:r>
              <a:endParaRPr sz="1700">
                <a:solidFill>
                  <a:srgbClr val="FFFFFF"/>
                </a:solidFill>
                <a:latin typeface="Fira Sans Extra Condensed"/>
                <a:ea typeface="Fira Sans Extra Condensed"/>
                <a:cs typeface="Fira Sans Extra Condensed"/>
                <a:sym typeface="Fira Sans Extra Condensed"/>
              </a:endParaRPr>
            </a:p>
          </p:txBody>
        </p:sp>
        <p:sp>
          <p:nvSpPr>
            <p:cNvPr id="928" name="Google Shape;928;p48"/>
            <p:cNvSpPr/>
            <p:nvPr/>
          </p:nvSpPr>
          <p:spPr>
            <a:xfrm>
              <a:off x="7950700" y="3840425"/>
              <a:ext cx="282800" cy="278925"/>
            </a:xfrm>
            <a:custGeom>
              <a:rect b="b" l="l" r="r" t="t"/>
              <a:pathLst>
                <a:path extrusionOk="0" h="11157" w="11312">
                  <a:moveTo>
                    <a:pt x="9918" y="596"/>
                  </a:moveTo>
                  <a:cubicBezTo>
                    <a:pt x="10359" y="596"/>
                    <a:pt x="10716" y="941"/>
                    <a:pt x="10716" y="1381"/>
                  </a:cubicBezTo>
                  <a:lnTo>
                    <a:pt x="10716" y="6501"/>
                  </a:lnTo>
                  <a:cubicBezTo>
                    <a:pt x="10716" y="6930"/>
                    <a:pt x="10359" y="7287"/>
                    <a:pt x="9918" y="7287"/>
                  </a:cubicBezTo>
                  <a:lnTo>
                    <a:pt x="1381" y="7287"/>
                  </a:lnTo>
                  <a:cubicBezTo>
                    <a:pt x="941" y="7287"/>
                    <a:pt x="596" y="6930"/>
                    <a:pt x="596" y="6501"/>
                  </a:cubicBezTo>
                  <a:lnTo>
                    <a:pt x="596" y="1381"/>
                  </a:lnTo>
                  <a:cubicBezTo>
                    <a:pt x="596" y="941"/>
                    <a:pt x="941" y="596"/>
                    <a:pt x="1381" y="596"/>
                  </a:cubicBezTo>
                  <a:close/>
                  <a:moveTo>
                    <a:pt x="6989" y="7739"/>
                  </a:moveTo>
                  <a:lnTo>
                    <a:pt x="6989" y="9073"/>
                  </a:lnTo>
                  <a:lnTo>
                    <a:pt x="4310" y="9073"/>
                  </a:lnTo>
                  <a:lnTo>
                    <a:pt x="4310" y="7739"/>
                  </a:lnTo>
                  <a:close/>
                  <a:moveTo>
                    <a:pt x="9156" y="9668"/>
                  </a:moveTo>
                  <a:cubicBezTo>
                    <a:pt x="9490" y="9668"/>
                    <a:pt x="9823" y="9954"/>
                    <a:pt x="9823" y="10275"/>
                  </a:cubicBezTo>
                  <a:lnTo>
                    <a:pt x="9823" y="10561"/>
                  </a:lnTo>
                  <a:lnTo>
                    <a:pt x="1632" y="10561"/>
                  </a:lnTo>
                  <a:lnTo>
                    <a:pt x="1632" y="10275"/>
                  </a:lnTo>
                  <a:cubicBezTo>
                    <a:pt x="1632" y="9954"/>
                    <a:pt x="1834" y="9668"/>
                    <a:pt x="2155" y="9668"/>
                  </a:cubicBezTo>
                  <a:close/>
                  <a:moveTo>
                    <a:pt x="1393" y="0"/>
                  </a:moveTo>
                  <a:cubicBezTo>
                    <a:pt x="655" y="0"/>
                    <a:pt x="0" y="608"/>
                    <a:pt x="0" y="1358"/>
                  </a:cubicBezTo>
                  <a:lnTo>
                    <a:pt x="0" y="6430"/>
                  </a:lnTo>
                  <a:cubicBezTo>
                    <a:pt x="0" y="7168"/>
                    <a:pt x="655" y="7739"/>
                    <a:pt x="1393" y="7739"/>
                  </a:cubicBezTo>
                  <a:lnTo>
                    <a:pt x="3870" y="7739"/>
                  </a:lnTo>
                  <a:lnTo>
                    <a:pt x="3870" y="9073"/>
                  </a:lnTo>
                  <a:lnTo>
                    <a:pt x="2155" y="9073"/>
                  </a:lnTo>
                  <a:cubicBezTo>
                    <a:pt x="1512" y="9073"/>
                    <a:pt x="1036" y="9632"/>
                    <a:pt x="1036" y="10275"/>
                  </a:cubicBezTo>
                  <a:lnTo>
                    <a:pt x="1036" y="11156"/>
                  </a:lnTo>
                  <a:lnTo>
                    <a:pt x="10264" y="11156"/>
                  </a:lnTo>
                  <a:lnTo>
                    <a:pt x="10264" y="10275"/>
                  </a:lnTo>
                  <a:cubicBezTo>
                    <a:pt x="10264" y="9632"/>
                    <a:pt x="9799" y="9073"/>
                    <a:pt x="9156" y="9073"/>
                  </a:cubicBezTo>
                  <a:lnTo>
                    <a:pt x="7585" y="9073"/>
                  </a:lnTo>
                  <a:lnTo>
                    <a:pt x="7585" y="7739"/>
                  </a:lnTo>
                  <a:lnTo>
                    <a:pt x="9918" y="7739"/>
                  </a:lnTo>
                  <a:cubicBezTo>
                    <a:pt x="10668" y="7739"/>
                    <a:pt x="11311" y="7168"/>
                    <a:pt x="11311" y="6430"/>
                  </a:cubicBezTo>
                  <a:lnTo>
                    <a:pt x="11311" y="1358"/>
                  </a:lnTo>
                  <a:cubicBezTo>
                    <a:pt x="11311" y="608"/>
                    <a:pt x="10668" y="0"/>
                    <a:pt x="9918" y="0"/>
                  </a:cubicBezTo>
                  <a:close/>
                </a:path>
              </a:pathLst>
            </a:custGeom>
            <a:solidFill>
              <a:srgbClr val="869FB2"/>
            </a:solidFill>
            <a:ln>
              <a:noFill/>
            </a:ln>
          </p:spPr>
          <p:txBody>
            <a:bodyPr anchorCtr="0" anchor="ctr" bIns="91425" lIns="91425" spcFirstLastPara="1" rIns="91425" wrap="square" tIns="91425">
              <a:noAutofit/>
            </a:bodyPr>
            <a:lstStyle/>
            <a:p>
              <a:pPr indent="0" lvl="0" marL="0" marR="0" rtl="0" algn="l">
                <a:spcBef>
                  <a:spcPts val="0"/>
                </a:spcBef>
                <a:spcAft>
                  <a:spcPts val="0"/>
                </a:spcAft>
                <a:buSzPts val="2400"/>
                <a:buFont typeface="Helvetica Neue Light"/>
                <a:buNone/>
              </a:pPr>
              <a:r>
                <a:t/>
              </a:r>
              <a:endParaRPr sz="2400">
                <a:latin typeface="Helvetica Neue Light"/>
                <a:ea typeface="Helvetica Neue Light"/>
                <a:cs typeface="Helvetica Neue Light"/>
                <a:sym typeface="Helvetica Neue Light"/>
              </a:endParaRPr>
            </a:p>
          </p:txBody>
        </p:sp>
        <p:sp>
          <p:nvSpPr>
            <p:cNvPr id="929" name="Google Shape;929;p48"/>
            <p:cNvSpPr/>
            <p:nvPr/>
          </p:nvSpPr>
          <p:spPr>
            <a:xfrm>
              <a:off x="8025100" y="3866325"/>
              <a:ext cx="178625" cy="115500"/>
            </a:xfrm>
            <a:custGeom>
              <a:rect b="b" l="l" r="r" t="t"/>
              <a:pathLst>
                <a:path extrusionOk="0" h="4620" w="7145">
                  <a:moveTo>
                    <a:pt x="1" y="0"/>
                  </a:moveTo>
                  <a:lnTo>
                    <a:pt x="1" y="596"/>
                  </a:lnTo>
                  <a:lnTo>
                    <a:pt x="6025" y="596"/>
                  </a:lnTo>
                  <a:cubicBezTo>
                    <a:pt x="6299" y="596"/>
                    <a:pt x="6549" y="857"/>
                    <a:pt x="6549" y="1131"/>
                  </a:cubicBezTo>
                  <a:lnTo>
                    <a:pt x="6549" y="4620"/>
                  </a:lnTo>
                  <a:lnTo>
                    <a:pt x="7145" y="4620"/>
                  </a:lnTo>
                  <a:lnTo>
                    <a:pt x="7145" y="1131"/>
                  </a:lnTo>
                  <a:cubicBezTo>
                    <a:pt x="7145" y="536"/>
                    <a:pt x="6609" y="0"/>
                    <a:pt x="6025" y="0"/>
                  </a:cubicBezTo>
                  <a:close/>
                </a:path>
              </a:pathLst>
            </a:custGeom>
            <a:solidFill>
              <a:srgbClr val="869FB2"/>
            </a:solidFill>
            <a:ln>
              <a:noFill/>
            </a:ln>
          </p:spPr>
          <p:txBody>
            <a:bodyPr anchorCtr="0" anchor="ctr" bIns="91425" lIns="91425" spcFirstLastPara="1" rIns="91425" wrap="square" tIns="91425">
              <a:noAutofit/>
            </a:bodyPr>
            <a:lstStyle/>
            <a:p>
              <a:pPr indent="0" lvl="0" marL="0" marR="0" rtl="0" algn="l">
                <a:spcBef>
                  <a:spcPts val="0"/>
                </a:spcBef>
                <a:spcAft>
                  <a:spcPts val="0"/>
                </a:spcAft>
                <a:buSzPts val="2400"/>
                <a:buFont typeface="Helvetica Neue Light"/>
                <a:buNone/>
              </a:pPr>
              <a:r>
                <a:t/>
              </a:r>
              <a:endParaRPr sz="2400">
                <a:latin typeface="Helvetica Neue Light"/>
                <a:ea typeface="Helvetica Neue Light"/>
                <a:cs typeface="Helvetica Neue Light"/>
                <a:sym typeface="Helvetica Neue Light"/>
              </a:endParaRPr>
            </a:p>
          </p:txBody>
        </p:sp>
        <p:sp>
          <p:nvSpPr>
            <p:cNvPr id="930" name="Google Shape;930;p48"/>
            <p:cNvSpPr txBox="1"/>
            <p:nvPr/>
          </p:nvSpPr>
          <p:spPr>
            <a:xfrm>
              <a:off x="6378538" y="3689937"/>
              <a:ext cx="1401300" cy="534900"/>
            </a:xfrm>
            <a:prstGeom prst="rect">
              <a:avLst/>
            </a:prstGeom>
            <a:noFill/>
            <a:ln>
              <a:noFill/>
            </a:ln>
          </p:spPr>
          <p:txBody>
            <a:bodyPr anchorCtr="0" anchor="t" bIns="91425" lIns="91425" spcFirstLastPara="1" rIns="91425" wrap="square" tIns="91425">
              <a:noAutofit/>
            </a:bodyPr>
            <a:lstStyle/>
            <a:p>
              <a:pPr indent="0" lvl="0" marL="0" marR="0" rtl="0" algn="ctr">
                <a:spcBef>
                  <a:spcPts val="0"/>
                </a:spcBef>
                <a:spcAft>
                  <a:spcPts val="0"/>
                </a:spcAft>
                <a:buClr>
                  <a:srgbClr val="434343"/>
                </a:buClr>
                <a:buSzPts val="1200"/>
                <a:buFont typeface="Roboto"/>
                <a:buNone/>
              </a:pPr>
              <a:r>
                <a:rPr lang="pt-PT" sz="1200">
                  <a:solidFill>
                    <a:srgbClr val="434343"/>
                  </a:solidFill>
                  <a:latin typeface="Roboto"/>
                  <a:ea typeface="Roboto"/>
                  <a:cs typeface="Roboto"/>
                  <a:sym typeface="Roboto"/>
                </a:rPr>
                <a:t>Recursos importantes : DataFrame API, Structured Streaming, e Adaptive Query Execution</a:t>
              </a:r>
              <a:endParaRPr sz="1200">
                <a:solidFill>
                  <a:srgbClr val="434343"/>
                </a:solidFill>
                <a:latin typeface="Roboto"/>
                <a:ea typeface="Roboto"/>
                <a:cs typeface="Roboto"/>
                <a:sym typeface="Roboto"/>
              </a:endParaRPr>
            </a:p>
          </p:txBody>
        </p:sp>
        <p:sp>
          <p:nvSpPr>
            <p:cNvPr id="931" name="Google Shape;931;p48"/>
            <p:cNvSpPr txBox="1"/>
            <p:nvPr/>
          </p:nvSpPr>
          <p:spPr>
            <a:xfrm>
              <a:off x="6172763" y="3221862"/>
              <a:ext cx="1607075" cy="429600"/>
            </a:xfrm>
            <a:prstGeom prst="rect">
              <a:avLst/>
            </a:prstGeom>
            <a:noFill/>
            <a:ln>
              <a:noFill/>
            </a:ln>
          </p:spPr>
          <p:txBody>
            <a:bodyPr anchorCtr="0" anchor="ctr" bIns="91425" lIns="91425" spcFirstLastPara="1" rIns="91425" wrap="square" tIns="91425">
              <a:noAutofit/>
            </a:bodyPr>
            <a:lstStyle/>
            <a:p>
              <a:pPr indent="0" lvl="0" marL="0" marR="0" rtl="0" algn="ctr">
                <a:spcBef>
                  <a:spcPts val="0"/>
                </a:spcBef>
                <a:spcAft>
                  <a:spcPts val="0"/>
                </a:spcAft>
                <a:buClr>
                  <a:srgbClr val="434343"/>
                </a:buClr>
                <a:buSzPts val="1700"/>
                <a:buFont typeface="Fira Sans Extra Condensed Medium"/>
                <a:buNone/>
              </a:pPr>
              <a:r>
                <a:rPr b="1" lang="pt-PT" sz="1700">
                  <a:solidFill>
                    <a:srgbClr val="434343"/>
                  </a:solidFill>
                  <a:latin typeface="Fira Sans Extra Condensed Medium"/>
                  <a:ea typeface="Fira Sans Extra Condensed Medium"/>
                  <a:cs typeface="Fira Sans Extra Condensed Medium"/>
                  <a:sym typeface="Fira Sans Extra Condensed Medium"/>
                </a:rPr>
                <a:t>Spark: Melhorias</a:t>
              </a:r>
              <a:endParaRPr b="1" sz="1700">
                <a:solidFill>
                  <a:srgbClr val="434343"/>
                </a:solidFill>
                <a:latin typeface="Fira Sans Extra Condensed Medium"/>
                <a:ea typeface="Fira Sans Extra Condensed Medium"/>
                <a:cs typeface="Fira Sans Extra Condensed Medium"/>
                <a:sym typeface="Fira Sans Extra Condensed Medium"/>
              </a:endParaRPr>
            </a:p>
          </p:txBody>
        </p:sp>
      </p:grpSp>
      <p:pic>
        <p:nvPicPr>
          <p:cNvPr descr="Programmer male outline" id="932" name="Google Shape;932;p48"/>
          <p:cNvPicPr preferRelativeResize="0"/>
          <p:nvPr/>
        </p:nvPicPr>
        <p:blipFill rotWithShape="1">
          <a:blip r:embed="rId4">
            <a:alphaModFix/>
          </a:blip>
          <a:srcRect b="0" l="0" r="0" t="0"/>
          <a:stretch/>
        </p:blipFill>
        <p:spPr>
          <a:xfrm>
            <a:off x="3025086" y="4828323"/>
            <a:ext cx="615938" cy="615938"/>
          </a:xfrm>
          <a:prstGeom prst="rect">
            <a:avLst/>
          </a:prstGeom>
          <a:noFill/>
          <a:ln>
            <a:noFill/>
          </a:ln>
        </p:spPr>
      </p:pic>
      <p:sp>
        <p:nvSpPr>
          <p:cNvPr id="933" name="Google Shape;933;p48"/>
          <p:cNvSpPr/>
          <p:nvPr/>
        </p:nvSpPr>
        <p:spPr>
          <a:xfrm>
            <a:off x="4007989" y="2020404"/>
            <a:ext cx="2261970" cy="3762207"/>
          </a:xfrm>
          <a:prstGeom prst="roundRect">
            <a:avLst>
              <a:gd fmla="val 16667" name="adj"/>
            </a:avLst>
          </a:prstGeom>
          <a:noFill/>
          <a:ln cap="flat" cmpd="sng" w="19050">
            <a:solidFill>
              <a:srgbClr val="FF0000"/>
            </a:solidFill>
            <a:prstDash val="solid"/>
            <a:miter lim="400000"/>
            <a:headEnd len="sm" w="sm" type="none"/>
            <a:tailEnd len="sm" w="sm" type="none"/>
          </a:ln>
          <a:effectLst>
            <a:outerShdw blurRad="25400" rotWithShape="0" dir="5400000" dist="12700">
              <a:srgbClr val="000000">
                <a:alpha val="49803"/>
              </a:srgbClr>
            </a:outerShdw>
          </a:effectLst>
        </p:spPr>
        <p:txBody>
          <a:bodyPr anchorCtr="0" anchor="ctr" bIns="35700" lIns="35700" spcFirstLastPara="1" rIns="35700" wrap="square" tIns="35700">
            <a:spAutoFit/>
          </a:bodyPr>
          <a:lstStyle/>
          <a:p>
            <a:pPr indent="0" lvl="0" marL="0" marR="0" rtl="0" algn="ctr">
              <a:lnSpc>
                <a:spcPct val="100000"/>
              </a:lnSpc>
              <a:spcBef>
                <a:spcPts val="0"/>
              </a:spcBef>
              <a:spcAft>
                <a:spcPts val="0"/>
              </a:spcAft>
              <a:buSzPts val="1600"/>
              <a:buFont typeface="Helvetica Neue Light"/>
              <a:buNone/>
            </a:pPr>
            <a:r>
              <a:t/>
            </a:r>
            <a:endParaRPr b="0" i="0" sz="1600" u="none" cap="none" strike="noStrike">
              <a:solidFill>
                <a:srgbClr val="FFFFFF"/>
              </a:solidFill>
              <a:latin typeface="Helvetica Neue Light"/>
              <a:ea typeface="Helvetica Neue Light"/>
              <a:cs typeface="Helvetica Neue Light"/>
              <a:sym typeface="Helvetica Neue Light"/>
            </a:endParaRPr>
          </a:p>
        </p:txBody>
      </p:sp>
      <p:sp>
        <p:nvSpPr>
          <p:cNvPr id="934" name="Google Shape;934;p48"/>
          <p:cNvSpPr/>
          <p:nvPr/>
        </p:nvSpPr>
        <p:spPr>
          <a:xfrm>
            <a:off x="197782" y="6523821"/>
            <a:ext cx="1420260" cy="241411"/>
          </a:xfrm>
          <a:prstGeom prst="rect">
            <a:avLst/>
          </a:prstGeom>
          <a:noFill/>
          <a:ln>
            <a:noFill/>
          </a:ln>
        </p:spPr>
        <p:txBody>
          <a:bodyPr anchorCtr="0" anchor="ctr" bIns="35700" lIns="35700" spcFirstLastPara="1" rIns="35700" wrap="square" tIns="35700">
            <a:spAutoFit/>
          </a:bodyPr>
          <a:lstStyle/>
          <a:p>
            <a:pPr indent="0" lvl="0" marL="0" marR="0" rtl="0" algn="l">
              <a:spcBef>
                <a:spcPts val="0"/>
              </a:spcBef>
              <a:spcAft>
                <a:spcPts val="0"/>
              </a:spcAft>
              <a:buNone/>
            </a:pPr>
            <a:r>
              <a:rPr b="1" lang="pt-PT" sz="1100">
                <a:latin typeface="Helvetica Neue"/>
                <a:ea typeface="Helvetica Neue"/>
                <a:cs typeface="Helvetica Neue"/>
                <a:sym typeface="Helvetica Neue"/>
              </a:rPr>
              <a:t>Davi Almeida</a:t>
            </a:r>
            <a:r>
              <a:rPr b="1" lang="pt-PT" sz="1100">
                <a:solidFill>
                  <a:srgbClr val="FFE100"/>
                </a:solidFill>
                <a:latin typeface="Helvetica Neue"/>
                <a:ea typeface="Helvetica Neue"/>
                <a:cs typeface="Helvetica Neue"/>
                <a:sym typeface="Helvetica Neue"/>
              </a:rPr>
              <a:t>⎯ </a:t>
            </a:r>
            <a:r>
              <a:rPr b="1" lang="pt-PT" sz="1100">
                <a:latin typeface="Helvetica Neue"/>
                <a:ea typeface="Helvetica Neue"/>
                <a:cs typeface="Helvetica Neue"/>
                <a:sym typeface="Helvetica Neue"/>
              </a:rPr>
              <a:t> </a:t>
            </a:r>
            <a:r>
              <a:rPr lang="pt-PT" sz="1100">
                <a:latin typeface="Helvetica Neue Light"/>
                <a:ea typeface="Helvetica Neue Light"/>
                <a:cs typeface="Helvetica Neue Light"/>
                <a:sym typeface="Helvetica Neue Light"/>
              </a:rPr>
              <a:t>2025</a:t>
            </a:r>
            <a:endParaRPr sz="1100">
              <a:latin typeface="Helvetica Neue Light"/>
              <a:ea typeface="Helvetica Neue Light"/>
              <a:cs typeface="Helvetica Neue Light"/>
              <a:sym typeface="Helvetica Neue Light"/>
            </a:endParaRPr>
          </a:p>
        </p:txBody>
      </p:sp>
      <p:sp>
        <p:nvSpPr>
          <p:cNvPr id="935" name="Google Shape;935;p48"/>
          <p:cNvSpPr/>
          <p:nvPr/>
        </p:nvSpPr>
        <p:spPr>
          <a:xfrm>
            <a:off x="7669550" y="6526250"/>
            <a:ext cx="1304100" cy="236700"/>
          </a:xfrm>
          <a:prstGeom prst="rect">
            <a:avLst/>
          </a:prstGeom>
          <a:noFill/>
          <a:ln>
            <a:noFill/>
          </a:ln>
        </p:spPr>
        <p:txBody>
          <a:bodyPr anchorCtr="0" anchor="ctr" bIns="35700" lIns="35700" spcFirstLastPara="1" rIns="35700" wrap="square" tIns="35700">
            <a:noAutofit/>
          </a:bodyPr>
          <a:lstStyle/>
          <a:p>
            <a:pPr indent="0" lvl="0" marL="0" marR="0" rtl="0" algn="l">
              <a:spcBef>
                <a:spcPts val="0"/>
              </a:spcBef>
              <a:spcAft>
                <a:spcPts val="0"/>
              </a:spcAft>
              <a:buNone/>
            </a:pPr>
            <a:r>
              <a:rPr b="1" i="0" lang="pt-PT" sz="1100" u="none" cap="none" strike="noStrike">
                <a:latin typeface="Helvetica Neue"/>
                <a:ea typeface="Helvetica Neue"/>
                <a:cs typeface="Helvetica Neue"/>
                <a:sym typeface="Helvetica Neue"/>
              </a:rPr>
              <a:t>www.edit.com.pt</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9" name="Shape 939"/>
        <p:cNvGrpSpPr/>
        <p:nvPr/>
      </p:nvGrpSpPr>
      <p:grpSpPr>
        <a:xfrm>
          <a:off x="0" y="0"/>
          <a:ext cx="0" cy="0"/>
          <a:chOff x="0" y="0"/>
          <a:chExt cx="0" cy="0"/>
        </a:xfrm>
      </p:grpSpPr>
      <p:pic>
        <p:nvPicPr>
          <p:cNvPr id="940" name="Google Shape;940;p49"/>
          <p:cNvPicPr preferRelativeResize="0"/>
          <p:nvPr/>
        </p:nvPicPr>
        <p:blipFill rotWithShape="1">
          <a:blip r:embed="rId3">
            <a:alphaModFix/>
          </a:blip>
          <a:srcRect b="0" l="0" r="0" t="0"/>
          <a:stretch/>
        </p:blipFill>
        <p:spPr>
          <a:xfrm>
            <a:off x="191379" y="155190"/>
            <a:ext cx="848428" cy="450479"/>
          </a:xfrm>
          <a:prstGeom prst="rect">
            <a:avLst/>
          </a:prstGeom>
          <a:noFill/>
          <a:ln>
            <a:noFill/>
          </a:ln>
        </p:spPr>
      </p:pic>
      <p:cxnSp>
        <p:nvCxnSpPr>
          <p:cNvPr id="941" name="Google Shape;941;p49"/>
          <p:cNvCxnSpPr/>
          <p:nvPr/>
        </p:nvCxnSpPr>
        <p:spPr>
          <a:xfrm flipH="1" rot="10800000">
            <a:off x="730166" y="599325"/>
            <a:ext cx="8191208" cy="1"/>
          </a:xfrm>
          <a:prstGeom prst="straightConnector1">
            <a:avLst/>
          </a:prstGeom>
          <a:noFill/>
          <a:ln>
            <a:noFill/>
          </a:ln>
        </p:spPr>
      </p:cxnSp>
      <p:sp>
        <p:nvSpPr>
          <p:cNvPr id="942" name="Google Shape;942;p49"/>
          <p:cNvSpPr/>
          <p:nvPr/>
        </p:nvSpPr>
        <p:spPr>
          <a:xfrm>
            <a:off x="6514726" y="114582"/>
            <a:ext cx="2423739" cy="410688"/>
          </a:xfrm>
          <a:prstGeom prst="rect">
            <a:avLst/>
          </a:prstGeom>
          <a:noFill/>
          <a:ln>
            <a:noFill/>
          </a:ln>
        </p:spPr>
        <p:txBody>
          <a:bodyPr anchorCtr="0" anchor="ctr" bIns="35700" lIns="35700" spcFirstLastPara="1" rIns="35700" wrap="square" tIns="35700">
            <a:spAutoFit/>
          </a:bodyPr>
          <a:lstStyle/>
          <a:p>
            <a:pPr indent="0" lvl="0" marL="0" marR="0" rtl="0" algn="r">
              <a:spcBef>
                <a:spcPts val="0"/>
              </a:spcBef>
              <a:spcAft>
                <a:spcPts val="0"/>
              </a:spcAft>
              <a:buNone/>
            </a:pPr>
            <a:r>
              <a:rPr b="1" lang="pt-PT" sz="1100">
                <a:latin typeface="Helvetica Neue"/>
                <a:ea typeface="Helvetica Neue"/>
                <a:cs typeface="Helvetica Neue"/>
                <a:sym typeface="Helvetica Neue"/>
              </a:rPr>
              <a:t>Data Science &amp; Business Analytics</a:t>
            </a:r>
            <a:endParaRPr/>
          </a:p>
          <a:p>
            <a:pPr indent="0" lvl="0" marL="0" marR="0" rtl="0" algn="r">
              <a:spcBef>
                <a:spcPts val="0"/>
              </a:spcBef>
              <a:spcAft>
                <a:spcPts val="0"/>
              </a:spcAft>
              <a:buNone/>
            </a:pPr>
            <a:r>
              <a:rPr lang="pt-PT" sz="1100">
                <a:solidFill>
                  <a:srgbClr val="FFE100"/>
                </a:solidFill>
                <a:latin typeface="Helvetica Neue Light"/>
                <a:ea typeface="Helvetica Neue Light"/>
                <a:cs typeface="Helvetica Neue Light"/>
                <a:sym typeface="Helvetica Neue Light"/>
              </a:rPr>
              <a:t>⎯ </a:t>
            </a:r>
            <a:r>
              <a:rPr lang="pt-PT" sz="1100">
                <a:latin typeface="Helvetica Neue Light"/>
                <a:ea typeface="Helvetica Neue Light"/>
                <a:cs typeface="Helvetica Neue Light"/>
                <a:sym typeface="Helvetica Neue Light"/>
              </a:rPr>
              <a:t>Big Data Analytics</a:t>
            </a:r>
            <a:endParaRPr sz="1100">
              <a:latin typeface="Helvetica Neue Light"/>
              <a:ea typeface="Helvetica Neue Light"/>
              <a:cs typeface="Helvetica Neue Light"/>
              <a:sym typeface="Helvetica Neue Light"/>
            </a:endParaRPr>
          </a:p>
        </p:txBody>
      </p:sp>
      <p:cxnSp>
        <p:nvCxnSpPr>
          <p:cNvPr id="943" name="Google Shape;943;p49"/>
          <p:cNvCxnSpPr/>
          <p:nvPr/>
        </p:nvCxnSpPr>
        <p:spPr>
          <a:xfrm flipH="1" rot="10800000">
            <a:off x="231284" y="6422275"/>
            <a:ext cx="8690090" cy="1"/>
          </a:xfrm>
          <a:prstGeom prst="straightConnector1">
            <a:avLst/>
          </a:prstGeom>
          <a:noFill/>
          <a:ln>
            <a:noFill/>
          </a:ln>
        </p:spPr>
      </p:cxnSp>
      <p:sp>
        <p:nvSpPr>
          <p:cNvPr id="944" name="Google Shape;944;p49"/>
          <p:cNvSpPr txBox="1"/>
          <p:nvPr>
            <p:ph type="title"/>
          </p:nvPr>
        </p:nvSpPr>
        <p:spPr>
          <a:xfrm>
            <a:off x="598925" y="943074"/>
            <a:ext cx="7952892" cy="498731"/>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SzPts val="5600"/>
              <a:buFont typeface="Helvetica Neue Light"/>
              <a:buNone/>
            </a:pPr>
            <a:r>
              <a:rPr lang="pt-PT"/>
              <a:t>Spark</a:t>
            </a:r>
            <a:endParaRPr/>
          </a:p>
        </p:txBody>
      </p:sp>
      <p:pic>
        <p:nvPicPr>
          <p:cNvPr id="945" name="Google Shape;945;p49"/>
          <p:cNvPicPr preferRelativeResize="0"/>
          <p:nvPr/>
        </p:nvPicPr>
        <p:blipFill rotWithShape="1">
          <a:blip r:embed="rId4">
            <a:alphaModFix/>
          </a:blip>
          <a:srcRect b="0" l="0" r="0" t="0"/>
          <a:stretch/>
        </p:blipFill>
        <p:spPr>
          <a:xfrm>
            <a:off x="1849059" y="1901130"/>
            <a:ext cx="5127049" cy="3815304"/>
          </a:xfrm>
          <a:prstGeom prst="rect">
            <a:avLst/>
          </a:prstGeom>
          <a:noFill/>
          <a:ln>
            <a:noFill/>
          </a:ln>
        </p:spPr>
      </p:pic>
      <p:sp>
        <p:nvSpPr>
          <p:cNvPr id="946" name="Google Shape;946;p49"/>
          <p:cNvSpPr txBox="1"/>
          <p:nvPr/>
        </p:nvSpPr>
        <p:spPr>
          <a:xfrm>
            <a:off x="217013" y="6016448"/>
            <a:ext cx="7567749"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pt-PT" sz="1200" u="sng">
                <a:solidFill>
                  <a:schemeClr val="hlink"/>
                </a:solidFill>
                <a:latin typeface="Helvetica Neue Light"/>
                <a:ea typeface="Helvetica Neue Light"/>
                <a:cs typeface="Helvetica Neue Light"/>
                <a:sym typeface="Helvetica Neue Light"/>
                <a:hlinkClick r:id="rId5"/>
              </a:rPr>
              <a:t>https://ml2quantum.com/2020/05/16/apache-spark/</a:t>
            </a:r>
            <a:endParaRPr sz="1200">
              <a:latin typeface="Helvetica Neue Light"/>
              <a:ea typeface="Helvetica Neue Light"/>
              <a:cs typeface="Helvetica Neue Light"/>
              <a:sym typeface="Helvetica Neue Light"/>
            </a:endParaRPr>
          </a:p>
        </p:txBody>
      </p:sp>
      <p:sp>
        <p:nvSpPr>
          <p:cNvPr id="947" name="Google Shape;947;p49"/>
          <p:cNvSpPr/>
          <p:nvPr/>
        </p:nvSpPr>
        <p:spPr>
          <a:xfrm>
            <a:off x="197782" y="6523821"/>
            <a:ext cx="1420260" cy="241411"/>
          </a:xfrm>
          <a:prstGeom prst="rect">
            <a:avLst/>
          </a:prstGeom>
          <a:noFill/>
          <a:ln>
            <a:noFill/>
          </a:ln>
        </p:spPr>
        <p:txBody>
          <a:bodyPr anchorCtr="0" anchor="ctr" bIns="35700" lIns="35700" spcFirstLastPara="1" rIns="35700" wrap="square" tIns="35700">
            <a:spAutoFit/>
          </a:bodyPr>
          <a:lstStyle/>
          <a:p>
            <a:pPr indent="0" lvl="0" marL="0" marR="0" rtl="0" algn="l">
              <a:spcBef>
                <a:spcPts val="0"/>
              </a:spcBef>
              <a:spcAft>
                <a:spcPts val="0"/>
              </a:spcAft>
              <a:buNone/>
            </a:pPr>
            <a:r>
              <a:rPr b="1" lang="pt-PT" sz="1100">
                <a:latin typeface="Helvetica Neue"/>
                <a:ea typeface="Helvetica Neue"/>
                <a:cs typeface="Helvetica Neue"/>
                <a:sym typeface="Helvetica Neue"/>
              </a:rPr>
              <a:t>Davi Almeida</a:t>
            </a:r>
            <a:r>
              <a:rPr b="1" lang="pt-PT" sz="1100">
                <a:solidFill>
                  <a:srgbClr val="FFE100"/>
                </a:solidFill>
                <a:latin typeface="Helvetica Neue"/>
                <a:ea typeface="Helvetica Neue"/>
                <a:cs typeface="Helvetica Neue"/>
                <a:sym typeface="Helvetica Neue"/>
              </a:rPr>
              <a:t>⎯ </a:t>
            </a:r>
            <a:r>
              <a:rPr b="1" lang="pt-PT" sz="1100">
                <a:latin typeface="Helvetica Neue"/>
                <a:ea typeface="Helvetica Neue"/>
                <a:cs typeface="Helvetica Neue"/>
                <a:sym typeface="Helvetica Neue"/>
              </a:rPr>
              <a:t> </a:t>
            </a:r>
            <a:r>
              <a:rPr lang="pt-PT" sz="1100">
                <a:latin typeface="Helvetica Neue Light"/>
                <a:ea typeface="Helvetica Neue Light"/>
                <a:cs typeface="Helvetica Neue Light"/>
                <a:sym typeface="Helvetica Neue Light"/>
              </a:rPr>
              <a:t>2025</a:t>
            </a:r>
            <a:endParaRPr sz="1100">
              <a:latin typeface="Helvetica Neue Light"/>
              <a:ea typeface="Helvetica Neue Light"/>
              <a:cs typeface="Helvetica Neue Light"/>
              <a:sym typeface="Helvetica Neue Light"/>
            </a:endParaRPr>
          </a:p>
        </p:txBody>
      </p:sp>
      <p:sp>
        <p:nvSpPr>
          <p:cNvPr id="948" name="Google Shape;948;p49"/>
          <p:cNvSpPr/>
          <p:nvPr/>
        </p:nvSpPr>
        <p:spPr>
          <a:xfrm>
            <a:off x="7669550" y="6526250"/>
            <a:ext cx="1304100" cy="236700"/>
          </a:xfrm>
          <a:prstGeom prst="rect">
            <a:avLst/>
          </a:prstGeom>
          <a:noFill/>
          <a:ln>
            <a:noFill/>
          </a:ln>
        </p:spPr>
        <p:txBody>
          <a:bodyPr anchorCtr="0" anchor="ctr" bIns="35700" lIns="35700" spcFirstLastPara="1" rIns="35700" wrap="square" tIns="35700">
            <a:noAutofit/>
          </a:bodyPr>
          <a:lstStyle/>
          <a:p>
            <a:pPr indent="0" lvl="0" marL="0" marR="0" rtl="0" algn="l">
              <a:spcBef>
                <a:spcPts val="0"/>
              </a:spcBef>
              <a:spcAft>
                <a:spcPts val="0"/>
              </a:spcAft>
              <a:buNone/>
            </a:pPr>
            <a:r>
              <a:rPr b="1" i="0" lang="pt-PT" sz="1100" u="none" cap="none" strike="noStrike">
                <a:latin typeface="Helvetica Neue"/>
                <a:ea typeface="Helvetica Neue"/>
                <a:cs typeface="Helvetica Neue"/>
                <a:sym typeface="Helvetica Neue"/>
              </a:rPr>
              <a:t>www.edit.com.pt</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pic>
        <p:nvPicPr>
          <p:cNvPr id="124" name="Google Shape;124;p5"/>
          <p:cNvPicPr preferRelativeResize="0"/>
          <p:nvPr/>
        </p:nvPicPr>
        <p:blipFill rotWithShape="1">
          <a:blip r:embed="rId3">
            <a:alphaModFix/>
          </a:blip>
          <a:srcRect b="0" l="0" r="0" t="0"/>
          <a:stretch/>
        </p:blipFill>
        <p:spPr>
          <a:xfrm>
            <a:off x="191379" y="155190"/>
            <a:ext cx="848428" cy="450479"/>
          </a:xfrm>
          <a:prstGeom prst="rect">
            <a:avLst/>
          </a:prstGeom>
          <a:noFill/>
          <a:ln>
            <a:noFill/>
          </a:ln>
        </p:spPr>
      </p:pic>
      <p:cxnSp>
        <p:nvCxnSpPr>
          <p:cNvPr id="125" name="Google Shape;125;p5"/>
          <p:cNvCxnSpPr/>
          <p:nvPr/>
        </p:nvCxnSpPr>
        <p:spPr>
          <a:xfrm flipH="1" rot="10800000">
            <a:off x="730166" y="599325"/>
            <a:ext cx="8191208" cy="1"/>
          </a:xfrm>
          <a:prstGeom prst="straightConnector1">
            <a:avLst/>
          </a:prstGeom>
          <a:noFill/>
          <a:ln>
            <a:noFill/>
          </a:ln>
        </p:spPr>
      </p:cxnSp>
      <p:sp>
        <p:nvSpPr>
          <p:cNvPr id="126" name="Google Shape;126;p5"/>
          <p:cNvSpPr/>
          <p:nvPr/>
        </p:nvSpPr>
        <p:spPr>
          <a:xfrm>
            <a:off x="6514726" y="114582"/>
            <a:ext cx="2423739" cy="410688"/>
          </a:xfrm>
          <a:prstGeom prst="rect">
            <a:avLst/>
          </a:prstGeom>
          <a:noFill/>
          <a:ln>
            <a:noFill/>
          </a:ln>
        </p:spPr>
        <p:txBody>
          <a:bodyPr anchorCtr="0" anchor="ctr" bIns="35700" lIns="35700" spcFirstLastPara="1" rIns="35700" wrap="square" tIns="35700">
            <a:spAutoFit/>
          </a:bodyPr>
          <a:lstStyle/>
          <a:p>
            <a:pPr indent="0" lvl="0" marL="0" marR="0" rtl="0" algn="r">
              <a:spcBef>
                <a:spcPts val="0"/>
              </a:spcBef>
              <a:spcAft>
                <a:spcPts val="0"/>
              </a:spcAft>
              <a:buNone/>
            </a:pPr>
            <a:r>
              <a:rPr b="1" lang="pt-PT" sz="1100">
                <a:latin typeface="Helvetica Neue"/>
                <a:ea typeface="Helvetica Neue"/>
                <a:cs typeface="Helvetica Neue"/>
                <a:sym typeface="Helvetica Neue"/>
              </a:rPr>
              <a:t>Data Science &amp; Business Analytics</a:t>
            </a:r>
            <a:endParaRPr/>
          </a:p>
          <a:p>
            <a:pPr indent="0" lvl="0" marL="0" marR="0" rtl="0" algn="r">
              <a:spcBef>
                <a:spcPts val="0"/>
              </a:spcBef>
              <a:spcAft>
                <a:spcPts val="0"/>
              </a:spcAft>
              <a:buNone/>
            </a:pPr>
            <a:r>
              <a:rPr lang="pt-PT" sz="1100">
                <a:solidFill>
                  <a:srgbClr val="FFE100"/>
                </a:solidFill>
                <a:latin typeface="Helvetica Neue Light"/>
                <a:ea typeface="Helvetica Neue Light"/>
                <a:cs typeface="Helvetica Neue Light"/>
                <a:sym typeface="Helvetica Neue Light"/>
              </a:rPr>
              <a:t>⎯ </a:t>
            </a:r>
            <a:r>
              <a:rPr lang="pt-PT" sz="1100">
                <a:latin typeface="Helvetica Neue Light"/>
                <a:ea typeface="Helvetica Neue Light"/>
                <a:cs typeface="Helvetica Neue Light"/>
                <a:sym typeface="Helvetica Neue Light"/>
              </a:rPr>
              <a:t>Big Data Analytics</a:t>
            </a:r>
            <a:endParaRPr sz="1100">
              <a:latin typeface="Helvetica Neue Light"/>
              <a:ea typeface="Helvetica Neue Light"/>
              <a:cs typeface="Helvetica Neue Light"/>
              <a:sym typeface="Helvetica Neue Light"/>
            </a:endParaRPr>
          </a:p>
        </p:txBody>
      </p:sp>
      <p:cxnSp>
        <p:nvCxnSpPr>
          <p:cNvPr id="127" name="Google Shape;127;p5"/>
          <p:cNvCxnSpPr/>
          <p:nvPr/>
        </p:nvCxnSpPr>
        <p:spPr>
          <a:xfrm flipH="1" rot="10800000">
            <a:off x="231284" y="6422275"/>
            <a:ext cx="8690090" cy="1"/>
          </a:xfrm>
          <a:prstGeom prst="straightConnector1">
            <a:avLst/>
          </a:prstGeom>
          <a:noFill/>
          <a:ln>
            <a:noFill/>
          </a:ln>
        </p:spPr>
      </p:cxnSp>
      <p:sp>
        <p:nvSpPr>
          <p:cNvPr id="128" name="Google Shape;128;p5"/>
          <p:cNvSpPr txBox="1"/>
          <p:nvPr>
            <p:ph type="title"/>
          </p:nvPr>
        </p:nvSpPr>
        <p:spPr>
          <a:xfrm>
            <a:off x="598925" y="943075"/>
            <a:ext cx="7723500" cy="481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SzPts val="5600"/>
              <a:buFont typeface="Helvetica Neue Light"/>
              <a:buNone/>
            </a:pPr>
            <a:r>
              <a:rPr lang="pt-PT"/>
              <a:t>O que é Big Data?</a:t>
            </a:r>
            <a:endParaRPr/>
          </a:p>
        </p:txBody>
      </p:sp>
      <p:sp>
        <p:nvSpPr>
          <p:cNvPr id="129" name="Google Shape;129;p5"/>
          <p:cNvSpPr txBox="1"/>
          <p:nvPr/>
        </p:nvSpPr>
        <p:spPr>
          <a:xfrm>
            <a:off x="113002" y="2375416"/>
            <a:ext cx="8430107" cy="2369880"/>
          </a:xfrm>
          <a:prstGeom prst="rect">
            <a:avLst/>
          </a:prstGeom>
          <a:noFill/>
          <a:ln>
            <a:noFill/>
          </a:ln>
        </p:spPr>
        <p:txBody>
          <a:bodyPr anchorCtr="0" anchor="ctr" bIns="0" lIns="0" spcFirstLastPara="1" rIns="0" wrap="square" tIns="0">
            <a:spAutoFit/>
          </a:bodyPr>
          <a:lstStyle/>
          <a:p>
            <a:pPr indent="0" lvl="0" marL="360000" marR="0" rtl="0" algn="ctr">
              <a:spcBef>
                <a:spcPts val="1200"/>
              </a:spcBef>
              <a:spcAft>
                <a:spcPts val="0"/>
              </a:spcAft>
              <a:buNone/>
            </a:pPr>
            <a:r>
              <a:rPr b="0" i="0" lang="pt-PT" sz="2400" u="none" cap="none">
                <a:solidFill>
                  <a:srgbClr val="000000"/>
                </a:solidFill>
                <a:latin typeface="Helvetica Neue Light"/>
                <a:ea typeface="Helvetica Neue Light"/>
                <a:cs typeface="Helvetica Neue Light"/>
                <a:sym typeface="Helvetica Neue Light"/>
              </a:rPr>
              <a:t>“O Termo “Big data” refere-se a dados tão grandes, rápidos ou complexos que são difíceis ou impossíveis de processar usando métodos tradicionais. O ato de acessar e armazenar grandes quantidades de informações para análise já existe há muito tempo.”* </a:t>
            </a:r>
            <a:endParaRPr/>
          </a:p>
          <a:p>
            <a:pPr indent="0" lvl="0" marL="0" marR="0" rtl="0" algn="ctr">
              <a:lnSpc>
                <a:spcPct val="100000"/>
              </a:lnSpc>
              <a:spcBef>
                <a:spcPts val="0"/>
              </a:spcBef>
              <a:spcAft>
                <a:spcPts val="0"/>
              </a:spcAft>
              <a:buSzPts val="2400"/>
              <a:buFont typeface="Helvetica Neue Light"/>
              <a:buNone/>
            </a:pPr>
            <a:r>
              <a:t/>
            </a:r>
            <a:endParaRPr b="0" i="0" sz="2400" u="none" cap="none" strike="noStrike">
              <a:solidFill>
                <a:srgbClr val="000000"/>
              </a:solidFill>
              <a:latin typeface="Helvetica Neue Light"/>
              <a:ea typeface="Helvetica Neue Light"/>
              <a:cs typeface="Helvetica Neue Light"/>
              <a:sym typeface="Helvetica Neue Light"/>
            </a:endParaRPr>
          </a:p>
        </p:txBody>
      </p:sp>
      <p:sp>
        <p:nvSpPr>
          <p:cNvPr id="130" name="Google Shape;130;p5"/>
          <p:cNvSpPr txBox="1"/>
          <p:nvPr/>
        </p:nvSpPr>
        <p:spPr>
          <a:xfrm>
            <a:off x="113001" y="5956005"/>
            <a:ext cx="4937969" cy="27699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pt-PT" sz="1200" u="sng">
                <a:solidFill>
                  <a:schemeClr val="hlink"/>
                </a:solidFill>
                <a:latin typeface="Helvetica Neue Light"/>
                <a:ea typeface="Helvetica Neue Light"/>
                <a:cs typeface="Helvetica Neue Light"/>
                <a:sym typeface="Helvetica Neue Light"/>
                <a:hlinkClick r:id="rId4"/>
              </a:rPr>
              <a:t>https:/www.sas.com/en_us/insights/big-data/what-is-big-data.html</a:t>
            </a:r>
            <a:endParaRPr sz="1200">
              <a:latin typeface="Helvetica Neue Light"/>
              <a:ea typeface="Helvetica Neue Light"/>
              <a:cs typeface="Helvetica Neue Light"/>
              <a:sym typeface="Helvetica Neue Light"/>
            </a:endParaRPr>
          </a:p>
        </p:txBody>
      </p:sp>
      <p:sp>
        <p:nvSpPr>
          <p:cNvPr id="131" name="Google Shape;131;p5"/>
          <p:cNvSpPr/>
          <p:nvPr/>
        </p:nvSpPr>
        <p:spPr>
          <a:xfrm>
            <a:off x="197782" y="6523821"/>
            <a:ext cx="1420260" cy="241411"/>
          </a:xfrm>
          <a:prstGeom prst="rect">
            <a:avLst/>
          </a:prstGeom>
          <a:noFill/>
          <a:ln>
            <a:noFill/>
          </a:ln>
        </p:spPr>
        <p:txBody>
          <a:bodyPr anchorCtr="0" anchor="ctr" bIns="35700" lIns="35700" spcFirstLastPara="1" rIns="35700" wrap="square" tIns="35700">
            <a:spAutoFit/>
          </a:bodyPr>
          <a:lstStyle/>
          <a:p>
            <a:pPr indent="0" lvl="0" marL="0" marR="0" rtl="0" algn="l">
              <a:spcBef>
                <a:spcPts val="0"/>
              </a:spcBef>
              <a:spcAft>
                <a:spcPts val="0"/>
              </a:spcAft>
              <a:buNone/>
            </a:pPr>
            <a:r>
              <a:rPr b="1" lang="pt-PT" sz="1100">
                <a:latin typeface="Helvetica Neue"/>
                <a:ea typeface="Helvetica Neue"/>
                <a:cs typeface="Helvetica Neue"/>
                <a:sym typeface="Helvetica Neue"/>
              </a:rPr>
              <a:t>Davi Almeida</a:t>
            </a:r>
            <a:r>
              <a:rPr b="1" lang="pt-PT" sz="1100">
                <a:solidFill>
                  <a:srgbClr val="FFE100"/>
                </a:solidFill>
                <a:latin typeface="Helvetica Neue"/>
                <a:ea typeface="Helvetica Neue"/>
                <a:cs typeface="Helvetica Neue"/>
                <a:sym typeface="Helvetica Neue"/>
              </a:rPr>
              <a:t>⎯ </a:t>
            </a:r>
            <a:r>
              <a:rPr b="1" lang="pt-PT" sz="1100">
                <a:latin typeface="Helvetica Neue"/>
                <a:ea typeface="Helvetica Neue"/>
                <a:cs typeface="Helvetica Neue"/>
                <a:sym typeface="Helvetica Neue"/>
              </a:rPr>
              <a:t> </a:t>
            </a:r>
            <a:r>
              <a:rPr lang="pt-PT" sz="1100">
                <a:latin typeface="Helvetica Neue Light"/>
                <a:ea typeface="Helvetica Neue Light"/>
                <a:cs typeface="Helvetica Neue Light"/>
                <a:sym typeface="Helvetica Neue Light"/>
              </a:rPr>
              <a:t>2025</a:t>
            </a:r>
            <a:endParaRPr sz="1100">
              <a:latin typeface="Helvetica Neue Light"/>
              <a:ea typeface="Helvetica Neue Light"/>
              <a:cs typeface="Helvetica Neue Light"/>
              <a:sym typeface="Helvetica Neue Light"/>
            </a:endParaRPr>
          </a:p>
        </p:txBody>
      </p:sp>
      <p:sp>
        <p:nvSpPr>
          <p:cNvPr id="132" name="Google Shape;132;p5"/>
          <p:cNvSpPr/>
          <p:nvPr/>
        </p:nvSpPr>
        <p:spPr>
          <a:xfrm>
            <a:off x="7669550" y="6526250"/>
            <a:ext cx="1304100" cy="236700"/>
          </a:xfrm>
          <a:prstGeom prst="rect">
            <a:avLst/>
          </a:prstGeom>
          <a:noFill/>
          <a:ln>
            <a:noFill/>
          </a:ln>
        </p:spPr>
        <p:txBody>
          <a:bodyPr anchorCtr="0" anchor="ctr" bIns="35700" lIns="35700" spcFirstLastPara="1" rIns="35700" wrap="square" tIns="35700">
            <a:noAutofit/>
          </a:bodyPr>
          <a:lstStyle/>
          <a:p>
            <a:pPr indent="0" lvl="0" marL="0" marR="0" rtl="0" algn="l">
              <a:spcBef>
                <a:spcPts val="0"/>
              </a:spcBef>
              <a:spcAft>
                <a:spcPts val="0"/>
              </a:spcAft>
              <a:buNone/>
            </a:pPr>
            <a:r>
              <a:rPr b="1" i="0" lang="pt-PT" sz="1100" u="none" cap="none" strike="noStrike">
                <a:latin typeface="Helvetica Neue"/>
                <a:ea typeface="Helvetica Neue"/>
                <a:cs typeface="Helvetica Neue"/>
                <a:sym typeface="Helvetica Neue"/>
              </a:rPr>
              <a:t>www.edit.com.pt</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2" name="Shape 952"/>
        <p:cNvGrpSpPr/>
        <p:nvPr/>
      </p:nvGrpSpPr>
      <p:grpSpPr>
        <a:xfrm>
          <a:off x="0" y="0"/>
          <a:ext cx="0" cy="0"/>
          <a:chOff x="0" y="0"/>
          <a:chExt cx="0" cy="0"/>
        </a:xfrm>
      </p:grpSpPr>
      <p:pic>
        <p:nvPicPr>
          <p:cNvPr id="953" name="Google Shape;953;p50"/>
          <p:cNvPicPr preferRelativeResize="0"/>
          <p:nvPr/>
        </p:nvPicPr>
        <p:blipFill rotWithShape="1">
          <a:blip r:embed="rId3">
            <a:alphaModFix/>
          </a:blip>
          <a:srcRect b="0" l="0" r="0" t="0"/>
          <a:stretch/>
        </p:blipFill>
        <p:spPr>
          <a:xfrm>
            <a:off x="191379" y="155190"/>
            <a:ext cx="848428" cy="450479"/>
          </a:xfrm>
          <a:prstGeom prst="rect">
            <a:avLst/>
          </a:prstGeom>
          <a:noFill/>
          <a:ln>
            <a:noFill/>
          </a:ln>
        </p:spPr>
      </p:pic>
      <p:cxnSp>
        <p:nvCxnSpPr>
          <p:cNvPr id="954" name="Google Shape;954;p50"/>
          <p:cNvCxnSpPr/>
          <p:nvPr/>
        </p:nvCxnSpPr>
        <p:spPr>
          <a:xfrm flipH="1" rot="10800000">
            <a:off x="730166" y="599325"/>
            <a:ext cx="8191208" cy="1"/>
          </a:xfrm>
          <a:prstGeom prst="straightConnector1">
            <a:avLst/>
          </a:prstGeom>
          <a:noFill/>
          <a:ln>
            <a:noFill/>
          </a:ln>
        </p:spPr>
      </p:cxnSp>
      <p:sp>
        <p:nvSpPr>
          <p:cNvPr id="955" name="Google Shape;955;p50"/>
          <p:cNvSpPr/>
          <p:nvPr/>
        </p:nvSpPr>
        <p:spPr>
          <a:xfrm>
            <a:off x="6514726" y="114582"/>
            <a:ext cx="2423739" cy="410688"/>
          </a:xfrm>
          <a:prstGeom prst="rect">
            <a:avLst/>
          </a:prstGeom>
          <a:noFill/>
          <a:ln>
            <a:noFill/>
          </a:ln>
        </p:spPr>
        <p:txBody>
          <a:bodyPr anchorCtr="0" anchor="ctr" bIns="35700" lIns="35700" spcFirstLastPara="1" rIns="35700" wrap="square" tIns="35700">
            <a:spAutoFit/>
          </a:bodyPr>
          <a:lstStyle/>
          <a:p>
            <a:pPr indent="0" lvl="0" marL="0" marR="0" rtl="0" algn="r">
              <a:spcBef>
                <a:spcPts val="0"/>
              </a:spcBef>
              <a:spcAft>
                <a:spcPts val="0"/>
              </a:spcAft>
              <a:buNone/>
            </a:pPr>
            <a:r>
              <a:rPr b="1" lang="pt-PT" sz="1100">
                <a:latin typeface="Helvetica Neue"/>
                <a:ea typeface="Helvetica Neue"/>
                <a:cs typeface="Helvetica Neue"/>
                <a:sym typeface="Helvetica Neue"/>
              </a:rPr>
              <a:t>Data Science &amp; Business Analytics</a:t>
            </a:r>
            <a:endParaRPr/>
          </a:p>
          <a:p>
            <a:pPr indent="0" lvl="0" marL="0" marR="0" rtl="0" algn="r">
              <a:spcBef>
                <a:spcPts val="0"/>
              </a:spcBef>
              <a:spcAft>
                <a:spcPts val="0"/>
              </a:spcAft>
              <a:buNone/>
            </a:pPr>
            <a:r>
              <a:rPr lang="pt-PT" sz="1100">
                <a:solidFill>
                  <a:srgbClr val="FFE100"/>
                </a:solidFill>
                <a:latin typeface="Helvetica Neue Light"/>
                <a:ea typeface="Helvetica Neue Light"/>
                <a:cs typeface="Helvetica Neue Light"/>
                <a:sym typeface="Helvetica Neue Light"/>
              </a:rPr>
              <a:t>⎯ </a:t>
            </a:r>
            <a:r>
              <a:rPr lang="pt-PT" sz="1100">
                <a:latin typeface="Helvetica Neue Light"/>
                <a:ea typeface="Helvetica Neue Light"/>
                <a:cs typeface="Helvetica Neue Light"/>
                <a:sym typeface="Helvetica Neue Light"/>
              </a:rPr>
              <a:t>Big Data Analytics</a:t>
            </a:r>
            <a:endParaRPr sz="1100">
              <a:latin typeface="Helvetica Neue Light"/>
              <a:ea typeface="Helvetica Neue Light"/>
              <a:cs typeface="Helvetica Neue Light"/>
              <a:sym typeface="Helvetica Neue Light"/>
            </a:endParaRPr>
          </a:p>
        </p:txBody>
      </p:sp>
      <p:cxnSp>
        <p:nvCxnSpPr>
          <p:cNvPr id="956" name="Google Shape;956;p50"/>
          <p:cNvCxnSpPr/>
          <p:nvPr/>
        </p:nvCxnSpPr>
        <p:spPr>
          <a:xfrm flipH="1" rot="10800000">
            <a:off x="231284" y="6422275"/>
            <a:ext cx="8690090" cy="1"/>
          </a:xfrm>
          <a:prstGeom prst="straightConnector1">
            <a:avLst/>
          </a:prstGeom>
          <a:noFill/>
          <a:ln>
            <a:noFill/>
          </a:ln>
        </p:spPr>
      </p:cxnSp>
      <p:sp>
        <p:nvSpPr>
          <p:cNvPr id="957" name="Google Shape;957;p50"/>
          <p:cNvSpPr txBox="1"/>
          <p:nvPr>
            <p:ph type="title"/>
          </p:nvPr>
        </p:nvSpPr>
        <p:spPr>
          <a:xfrm>
            <a:off x="598925" y="943074"/>
            <a:ext cx="7952892" cy="498731"/>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SzPts val="5600"/>
              <a:buFont typeface="Helvetica Neue Light"/>
              <a:buNone/>
            </a:pPr>
            <a:r>
              <a:rPr lang="pt-PT"/>
              <a:t>O Hadoop está morto?</a:t>
            </a:r>
            <a:endParaRPr/>
          </a:p>
        </p:txBody>
      </p:sp>
      <p:sp>
        <p:nvSpPr>
          <p:cNvPr id="958" name="Google Shape;958;p50"/>
          <p:cNvSpPr txBox="1"/>
          <p:nvPr/>
        </p:nvSpPr>
        <p:spPr>
          <a:xfrm>
            <a:off x="217013" y="6016448"/>
            <a:ext cx="7567749"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pt-PT" sz="1200" u="sng">
                <a:solidFill>
                  <a:schemeClr val="hlink"/>
                </a:solidFill>
                <a:latin typeface="Helvetica Neue Light"/>
                <a:ea typeface="Helvetica Neue Light"/>
                <a:cs typeface="Helvetica Neue Light"/>
                <a:sym typeface="Helvetica Neue Light"/>
                <a:hlinkClick r:id="rId4"/>
              </a:rPr>
              <a:t>https://trends.google.com/</a:t>
            </a:r>
            <a:endParaRPr sz="1200">
              <a:latin typeface="Helvetica Neue Light"/>
              <a:ea typeface="Helvetica Neue Light"/>
              <a:cs typeface="Helvetica Neue Light"/>
              <a:sym typeface="Helvetica Neue Light"/>
            </a:endParaRPr>
          </a:p>
        </p:txBody>
      </p:sp>
      <p:pic>
        <p:nvPicPr>
          <p:cNvPr id="959" name="Google Shape;959;p50"/>
          <p:cNvPicPr preferRelativeResize="0"/>
          <p:nvPr/>
        </p:nvPicPr>
        <p:blipFill rotWithShape="1">
          <a:blip r:embed="rId5">
            <a:alphaModFix/>
          </a:blip>
          <a:srcRect b="0" l="0" r="0" t="0"/>
          <a:stretch/>
        </p:blipFill>
        <p:spPr>
          <a:xfrm>
            <a:off x="426326" y="2191395"/>
            <a:ext cx="8264827" cy="3467597"/>
          </a:xfrm>
          <a:prstGeom prst="rect">
            <a:avLst/>
          </a:prstGeom>
          <a:noFill/>
          <a:ln>
            <a:noFill/>
          </a:ln>
        </p:spPr>
      </p:pic>
      <p:sp>
        <p:nvSpPr>
          <p:cNvPr id="960" name="Google Shape;960;p50"/>
          <p:cNvSpPr/>
          <p:nvPr/>
        </p:nvSpPr>
        <p:spPr>
          <a:xfrm>
            <a:off x="197782" y="6523821"/>
            <a:ext cx="1420260" cy="241411"/>
          </a:xfrm>
          <a:prstGeom prst="rect">
            <a:avLst/>
          </a:prstGeom>
          <a:noFill/>
          <a:ln>
            <a:noFill/>
          </a:ln>
        </p:spPr>
        <p:txBody>
          <a:bodyPr anchorCtr="0" anchor="ctr" bIns="35700" lIns="35700" spcFirstLastPara="1" rIns="35700" wrap="square" tIns="35700">
            <a:spAutoFit/>
          </a:bodyPr>
          <a:lstStyle/>
          <a:p>
            <a:pPr indent="0" lvl="0" marL="0" marR="0" rtl="0" algn="l">
              <a:spcBef>
                <a:spcPts val="0"/>
              </a:spcBef>
              <a:spcAft>
                <a:spcPts val="0"/>
              </a:spcAft>
              <a:buNone/>
            </a:pPr>
            <a:r>
              <a:rPr b="1" lang="pt-PT" sz="1100">
                <a:latin typeface="Helvetica Neue"/>
                <a:ea typeface="Helvetica Neue"/>
                <a:cs typeface="Helvetica Neue"/>
                <a:sym typeface="Helvetica Neue"/>
              </a:rPr>
              <a:t>Davi Almeida</a:t>
            </a:r>
            <a:r>
              <a:rPr b="1" lang="pt-PT" sz="1100">
                <a:solidFill>
                  <a:srgbClr val="FFE100"/>
                </a:solidFill>
                <a:latin typeface="Helvetica Neue"/>
                <a:ea typeface="Helvetica Neue"/>
                <a:cs typeface="Helvetica Neue"/>
                <a:sym typeface="Helvetica Neue"/>
              </a:rPr>
              <a:t>⎯ </a:t>
            </a:r>
            <a:r>
              <a:rPr b="1" lang="pt-PT" sz="1100">
                <a:latin typeface="Helvetica Neue"/>
                <a:ea typeface="Helvetica Neue"/>
                <a:cs typeface="Helvetica Neue"/>
                <a:sym typeface="Helvetica Neue"/>
              </a:rPr>
              <a:t> </a:t>
            </a:r>
            <a:r>
              <a:rPr lang="pt-PT" sz="1100">
                <a:latin typeface="Helvetica Neue Light"/>
                <a:ea typeface="Helvetica Neue Light"/>
                <a:cs typeface="Helvetica Neue Light"/>
                <a:sym typeface="Helvetica Neue Light"/>
              </a:rPr>
              <a:t>2025</a:t>
            </a:r>
            <a:endParaRPr sz="1100">
              <a:latin typeface="Helvetica Neue Light"/>
              <a:ea typeface="Helvetica Neue Light"/>
              <a:cs typeface="Helvetica Neue Light"/>
              <a:sym typeface="Helvetica Neue Light"/>
            </a:endParaRPr>
          </a:p>
        </p:txBody>
      </p:sp>
      <p:sp>
        <p:nvSpPr>
          <p:cNvPr id="961" name="Google Shape;961;p50"/>
          <p:cNvSpPr/>
          <p:nvPr/>
        </p:nvSpPr>
        <p:spPr>
          <a:xfrm>
            <a:off x="7669550" y="6526250"/>
            <a:ext cx="1304100" cy="236700"/>
          </a:xfrm>
          <a:prstGeom prst="rect">
            <a:avLst/>
          </a:prstGeom>
          <a:noFill/>
          <a:ln>
            <a:noFill/>
          </a:ln>
        </p:spPr>
        <p:txBody>
          <a:bodyPr anchorCtr="0" anchor="ctr" bIns="35700" lIns="35700" spcFirstLastPara="1" rIns="35700" wrap="square" tIns="35700">
            <a:noAutofit/>
          </a:bodyPr>
          <a:lstStyle/>
          <a:p>
            <a:pPr indent="0" lvl="0" marL="0" marR="0" rtl="0" algn="l">
              <a:spcBef>
                <a:spcPts val="0"/>
              </a:spcBef>
              <a:spcAft>
                <a:spcPts val="0"/>
              </a:spcAft>
              <a:buNone/>
            </a:pPr>
            <a:r>
              <a:rPr b="1" i="0" lang="pt-PT" sz="1100" u="none" cap="none" strike="noStrike">
                <a:latin typeface="Helvetica Neue"/>
                <a:ea typeface="Helvetica Neue"/>
                <a:cs typeface="Helvetica Neue"/>
                <a:sym typeface="Helvetica Neue"/>
              </a:rPr>
              <a:t>www.edit.com.pt</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5" name="Shape 965"/>
        <p:cNvGrpSpPr/>
        <p:nvPr/>
      </p:nvGrpSpPr>
      <p:grpSpPr>
        <a:xfrm>
          <a:off x="0" y="0"/>
          <a:ext cx="0" cy="0"/>
          <a:chOff x="0" y="0"/>
          <a:chExt cx="0" cy="0"/>
        </a:xfrm>
      </p:grpSpPr>
      <p:pic>
        <p:nvPicPr>
          <p:cNvPr id="966" name="Google Shape;966;p51"/>
          <p:cNvPicPr preferRelativeResize="0"/>
          <p:nvPr/>
        </p:nvPicPr>
        <p:blipFill rotWithShape="1">
          <a:blip r:embed="rId3">
            <a:alphaModFix/>
          </a:blip>
          <a:srcRect b="0" l="0" r="0" t="0"/>
          <a:stretch/>
        </p:blipFill>
        <p:spPr>
          <a:xfrm>
            <a:off x="191379" y="155190"/>
            <a:ext cx="848428" cy="450479"/>
          </a:xfrm>
          <a:prstGeom prst="rect">
            <a:avLst/>
          </a:prstGeom>
          <a:noFill/>
          <a:ln>
            <a:noFill/>
          </a:ln>
        </p:spPr>
      </p:pic>
      <p:cxnSp>
        <p:nvCxnSpPr>
          <p:cNvPr id="967" name="Google Shape;967;p51"/>
          <p:cNvCxnSpPr/>
          <p:nvPr/>
        </p:nvCxnSpPr>
        <p:spPr>
          <a:xfrm flipH="1" rot="10800000">
            <a:off x="730166" y="599325"/>
            <a:ext cx="8191208" cy="1"/>
          </a:xfrm>
          <a:prstGeom prst="straightConnector1">
            <a:avLst/>
          </a:prstGeom>
          <a:noFill/>
          <a:ln>
            <a:noFill/>
          </a:ln>
        </p:spPr>
      </p:cxnSp>
      <p:sp>
        <p:nvSpPr>
          <p:cNvPr id="968" name="Google Shape;968;p51"/>
          <p:cNvSpPr/>
          <p:nvPr/>
        </p:nvSpPr>
        <p:spPr>
          <a:xfrm>
            <a:off x="6514726" y="114582"/>
            <a:ext cx="2423739" cy="410688"/>
          </a:xfrm>
          <a:prstGeom prst="rect">
            <a:avLst/>
          </a:prstGeom>
          <a:noFill/>
          <a:ln>
            <a:noFill/>
          </a:ln>
        </p:spPr>
        <p:txBody>
          <a:bodyPr anchorCtr="0" anchor="ctr" bIns="35700" lIns="35700" spcFirstLastPara="1" rIns="35700" wrap="square" tIns="35700">
            <a:spAutoFit/>
          </a:bodyPr>
          <a:lstStyle/>
          <a:p>
            <a:pPr indent="0" lvl="0" marL="0" marR="0" rtl="0" algn="r">
              <a:spcBef>
                <a:spcPts val="0"/>
              </a:spcBef>
              <a:spcAft>
                <a:spcPts val="0"/>
              </a:spcAft>
              <a:buNone/>
            </a:pPr>
            <a:r>
              <a:rPr b="1" lang="pt-PT" sz="1100">
                <a:latin typeface="Helvetica Neue"/>
                <a:ea typeface="Helvetica Neue"/>
                <a:cs typeface="Helvetica Neue"/>
                <a:sym typeface="Helvetica Neue"/>
              </a:rPr>
              <a:t>Data Science &amp; Business Analytics</a:t>
            </a:r>
            <a:endParaRPr/>
          </a:p>
          <a:p>
            <a:pPr indent="0" lvl="0" marL="0" marR="0" rtl="0" algn="r">
              <a:spcBef>
                <a:spcPts val="0"/>
              </a:spcBef>
              <a:spcAft>
                <a:spcPts val="0"/>
              </a:spcAft>
              <a:buNone/>
            </a:pPr>
            <a:r>
              <a:rPr lang="pt-PT" sz="1100">
                <a:solidFill>
                  <a:srgbClr val="FFE100"/>
                </a:solidFill>
                <a:latin typeface="Helvetica Neue Light"/>
                <a:ea typeface="Helvetica Neue Light"/>
                <a:cs typeface="Helvetica Neue Light"/>
                <a:sym typeface="Helvetica Neue Light"/>
              </a:rPr>
              <a:t>⎯ </a:t>
            </a:r>
            <a:r>
              <a:rPr lang="pt-PT" sz="1100">
                <a:latin typeface="Helvetica Neue Light"/>
                <a:ea typeface="Helvetica Neue Light"/>
                <a:cs typeface="Helvetica Neue Light"/>
                <a:sym typeface="Helvetica Neue Light"/>
              </a:rPr>
              <a:t>Big Data Analytics</a:t>
            </a:r>
            <a:endParaRPr sz="1100">
              <a:latin typeface="Helvetica Neue Light"/>
              <a:ea typeface="Helvetica Neue Light"/>
              <a:cs typeface="Helvetica Neue Light"/>
              <a:sym typeface="Helvetica Neue Light"/>
            </a:endParaRPr>
          </a:p>
        </p:txBody>
      </p:sp>
      <p:cxnSp>
        <p:nvCxnSpPr>
          <p:cNvPr id="969" name="Google Shape;969;p51"/>
          <p:cNvCxnSpPr/>
          <p:nvPr/>
        </p:nvCxnSpPr>
        <p:spPr>
          <a:xfrm flipH="1" rot="10800000">
            <a:off x="231284" y="6422275"/>
            <a:ext cx="8690090" cy="1"/>
          </a:xfrm>
          <a:prstGeom prst="straightConnector1">
            <a:avLst/>
          </a:prstGeom>
          <a:noFill/>
          <a:ln>
            <a:noFill/>
          </a:ln>
        </p:spPr>
      </p:cxnSp>
      <p:sp>
        <p:nvSpPr>
          <p:cNvPr id="970" name="Google Shape;970;p51"/>
          <p:cNvSpPr txBox="1"/>
          <p:nvPr>
            <p:ph type="title"/>
          </p:nvPr>
        </p:nvSpPr>
        <p:spPr>
          <a:xfrm>
            <a:off x="598925" y="943074"/>
            <a:ext cx="7952892" cy="498731"/>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SzPts val="5600"/>
              <a:buFont typeface="Helvetica Neue Light"/>
              <a:buNone/>
            </a:pPr>
            <a:r>
              <a:rPr lang="pt-PT"/>
              <a:t>O Hadoop está morto?</a:t>
            </a:r>
            <a:endParaRPr/>
          </a:p>
        </p:txBody>
      </p:sp>
      <p:sp>
        <p:nvSpPr>
          <p:cNvPr id="971" name="Google Shape;971;p51"/>
          <p:cNvSpPr txBox="1"/>
          <p:nvPr/>
        </p:nvSpPr>
        <p:spPr>
          <a:xfrm>
            <a:off x="313509" y="1764417"/>
            <a:ext cx="8038011" cy="415498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202124"/>
              </a:buClr>
              <a:buSzPts val="2400"/>
              <a:buFont typeface="Helvetica Neue Light"/>
              <a:buNone/>
            </a:pPr>
            <a:r>
              <a:rPr i="0" lang="pt-PT" sz="2400" u="none" cap="none" strike="noStrike">
                <a:solidFill>
                  <a:srgbClr val="202124"/>
                </a:solidFill>
                <a:latin typeface="Helvetica Neue Light"/>
                <a:ea typeface="Helvetica Neue Light"/>
                <a:cs typeface="Helvetica Neue Light"/>
                <a:sym typeface="Helvetica Neue Light"/>
              </a:rPr>
              <a:t>Como qualquer outra tecnologia, o Hadoop também foi projetado para atender uma necessidade específica: </a:t>
            </a:r>
            <a:r>
              <a:rPr i="0" lang="pt-PT" sz="2400" cap="none" strike="noStrike">
                <a:solidFill>
                  <a:srgbClr val="202124"/>
                </a:solidFill>
                <a:latin typeface="Helvetica Neue Light"/>
                <a:ea typeface="Helvetica Neue Light"/>
                <a:cs typeface="Helvetica Neue Light"/>
                <a:sym typeface="Helvetica Neue Light"/>
              </a:rPr>
              <a:t>lidar com grandes conjuntos de dados de forma eficiente usando hardware comum.</a:t>
            </a:r>
            <a:endParaRPr/>
          </a:p>
          <a:p>
            <a:pPr indent="0" lvl="0" marL="0" marR="0" rtl="0" algn="l">
              <a:lnSpc>
                <a:spcPct val="100000"/>
              </a:lnSpc>
              <a:spcBef>
                <a:spcPts val="0"/>
              </a:spcBef>
              <a:spcAft>
                <a:spcPts val="0"/>
              </a:spcAft>
              <a:buClr>
                <a:srgbClr val="202124"/>
              </a:buClr>
              <a:buSzPts val="2400"/>
              <a:buFont typeface="Helvetica Neue Light"/>
              <a:buNone/>
            </a:pPr>
            <a:r>
              <a:rPr i="0" lang="pt-PT" sz="2400" u="none" cap="none" strike="noStrike">
                <a:solidFill>
                  <a:srgbClr val="202124"/>
                </a:solidFill>
                <a:latin typeface="Helvetica Neue Light"/>
                <a:ea typeface="Helvetica Neue Light"/>
                <a:cs typeface="Helvetica Neue Light"/>
                <a:sym typeface="Helvetica Neue Light"/>
              </a:rPr>
              <a:t>No entanto, a evolução das tendências tecnológicas deu origem a novos requisitos e casos de uso. </a:t>
            </a:r>
            <a:endParaRPr/>
          </a:p>
          <a:p>
            <a:pPr indent="0" lvl="0" marL="0" marR="0" rtl="0" algn="l">
              <a:lnSpc>
                <a:spcPct val="100000"/>
              </a:lnSpc>
              <a:spcBef>
                <a:spcPts val="0"/>
              </a:spcBef>
              <a:spcAft>
                <a:spcPts val="0"/>
              </a:spcAft>
              <a:buClr>
                <a:srgbClr val="202124"/>
              </a:buClr>
              <a:buSzPts val="2400"/>
              <a:buFont typeface="Helvetica Neue Light"/>
              <a:buNone/>
            </a:pPr>
            <a:r>
              <a:rPr b="1" i="0" lang="pt-PT" sz="2400" u="sng" cap="none" strike="noStrike">
                <a:solidFill>
                  <a:srgbClr val="202124"/>
                </a:solidFill>
                <a:latin typeface="Helvetica Neue Light"/>
                <a:ea typeface="Helvetica Neue Light"/>
                <a:cs typeface="Helvetica Neue Light"/>
                <a:sym typeface="Helvetica Neue Light"/>
              </a:rPr>
              <a:t>O Hadoop não está morto</a:t>
            </a:r>
            <a:r>
              <a:rPr i="0" lang="pt-PT" sz="2400" u="sng" cap="none" strike="noStrike">
                <a:solidFill>
                  <a:srgbClr val="202124"/>
                </a:solidFill>
                <a:latin typeface="Helvetica Neue Light"/>
                <a:ea typeface="Helvetica Neue Light"/>
                <a:cs typeface="Helvetica Neue Light"/>
                <a:sym typeface="Helvetica Neue Light"/>
              </a:rPr>
              <a:t>, </a:t>
            </a:r>
            <a:r>
              <a:rPr i="0" lang="pt-PT" sz="2400" u="none" cap="none" strike="noStrike">
                <a:solidFill>
                  <a:srgbClr val="202124"/>
                </a:solidFill>
                <a:latin typeface="Helvetica Neue Light"/>
                <a:ea typeface="Helvetica Neue Light"/>
                <a:cs typeface="Helvetica Neue Light"/>
                <a:sym typeface="Helvetica Neue Light"/>
              </a:rPr>
              <a:t>mas outras tecnologias (por exemplo, serverless computing), oferecem opções muito mais flexíveis e eficientes. Então, como qualquer tecnologia, cabe a você identificar e utilize a pilha de tecnologia correta para suas necessidades</a:t>
            </a:r>
            <a:endParaRPr i="0" sz="2400" u="none" cap="none" strike="noStrike">
              <a:solidFill>
                <a:srgbClr val="202124"/>
              </a:solidFill>
              <a:latin typeface="Helvetica Neue Light"/>
              <a:ea typeface="Helvetica Neue Light"/>
              <a:cs typeface="Helvetica Neue Light"/>
              <a:sym typeface="Helvetica Neue Light"/>
            </a:endParaRPr>
          </a:p>
        </p:txBody>
      </p:sp>
      <p:sp>
        <p:nvSpPr>
          <p:cNvPr id="972" name="Google Shape;972;p51"/>
          <p:cNvSpPr/>
          <p:nvPr/>
        </p:nvSpPr>
        <p:spPr>
          <a:xfrm>
            <a:off x="197782" y="6523821"/>
            <a:ext cx="1420260" cy="241411"/>
          </a:xfrm>
          <a:prstGeom prst="rect">
            <a:avLst/>
          </a:prstGeom>
          <a:noFill/>
          <a:ln>
            <a:noFill/>
          </a:ln>
        </p:spPr>
        <p:txBody>
          <a:bodyPr anchorCtr="0" anchor="ctr" bIns="35700" lIns="35700" spcFirstLastPara="1" rIns="35700" wrap="square" tIns="35700">
            <a:spAutoFit/>
          </a:bodyPr>
          <a:lstStyle/>
          <a:p>
            <a:pPr indent="0" lvl="0" marL="0" marR="0" rtl="0" algn="l">
              <a:spcBef>
                <a:spcPts val="0"/>
              </a:spcBef>
              <a:spcAft>
                <a:spcPts val="0"/>
              </a:spcAft>
              <a:buNone/>
            </a:pPr>
            <a:r>
              <a:rPr b="1" lang="pt-PT" sz="1100">
                <a:latin typeface="Helvetica Neue"/>
                <a:ea typeface="Helvetica Neue"/>
                <a:cs typeface="Helvetica Neue"/>
                <a:sym typeface="Helvetica Neue"/>
              </a:rPr>
              <a:t>Davi Almeida</a:t>
            </a:r>
            <a:r>
              <a:rPr b="1" lang="pt-PT" sz="1100">
                <a:solidFill>
                  <a:srgbClr val="FFE100"/>
                </a:solidFill>
                <a:latin typeface="Helvetica Neue"/>
                <a:ea typeface="Helvetica Neue"/>
                <a:cs typeface="Helvetica Neue"/>
                <a:sym typeface="Helvetica Neue"/>
              </a:rPr>
              <a:t>⎯ </a:t>
            </a:r>
            <a:r>
              <a:rPr b="1" lang="pt-PT" sz="1100">
                <a:latin typeface="Helvetica Neue"/>
                <a:ea typeface="Helvetica Neue"/>
                <a:cs typeface="Helvetica Neue"/>
                <a:sym typeface="Helvetica Neue"/>
              </a:rPr>
              <a:t> </a:t>
            </a:r>
            <a:r>
              <a:rPr lang="pt-PT" sz="1100">
                <a:latin typeface="Helvetica Neue Light"/>
                <a:ea typeface="Helvetica Neue Light"/>
                <a:cs typeface="Helvetica Neue Light"/>
                <a:sym typeface="Helvetica Neue Light"/>
              </a:rPr>
              <a:t>2025</a:t>
            </a:r>
            <a:endParaRPr sz="1100">
              <a:latin typeface="Helvetica Neue Light"/>
              <a:ea typeface="Helvetica Neue Light"/>
              <a:cs typeface="Helvetica Neue Light"/>
              <a:sym typeface="Helvetica Neue Light"/>
            </a:endParaRPr>
          </a:p>
        </p:txBody>
      </p:sp>
      <p:sp>
        <p:nvSpPr>
          <p:cNvPr id="973" name="Google Shape;973;p51"/>
          <p:cNvSpPr/>
          <p:nvPr/>
        </p:nvSpPr>
        <p:spPr>
          <a:xfrm>
            <a:off x="7669550" y="6526250"/>
            <a:ext cx="1304100" cy="236700"/>
          </a:xfrm>
          <a:prstGeom prst="rect">
            <a:avLst/>
          </a:prstGeom>
          <a:noFill/>
          <a:ln>
            <a:noFill/>
          </a:ln>
        </p:spPr>
        <p:txBody>
          <a:bodyPr anchorCtr="0" anchor="ctr" bIns="35700" lIns="35700" spcFirstLastPara="1" rIns="35700" wrap="square" tIns="35700">
            <a:noAutofit/>
          </a:bodyPr>
          <a:lstStyle/>
          <a:p>
            <a:pPr indent="0" lvl="0" marL="0" marR="0" rtl="0" algn="l">
              <a:spcBef>
                <a:spcPts val="0"/>
              </a:spcBef>
              <a:spcAft>
                <a:spcPts val="0"/>
              </a:spcAft>
              <a:buNone/>
            </a:pPr>
            <a:r>
              <a:rPr b="1" i="0" lang="pt-PT" sz="1100" u="none" cap="none" strike="noStrike">
                <a:latin typeface="Helvetica Neue"/>
                <a:ea typeface="Helvetica Neue"/>
                <a:cs typeface="Helvetica Neue"/>
                <a:sym typeface="Helvetica Neue"/>
              </a:rPr>
              <a:t>www.edit.com.pt</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7" name="Shape 977"/>
        <p:cNvGrpSpPr/>
        <p:nvPr/>
      </p:nvGrpSpPr>
      <p:grpSpPr>
        <a:xfrm>
          <a:off x="0" y="0"/>
          <a:ext cx="0" cy="0"/>
          <a:chOff x="0" y="0"/>
          <a:chExt cx="0" cy="0"/>
        </a:xfrm>
      </p:grpSpPr>
      <p:pic>
        <p:nvPicPr>
          <p:cNvPr id="978" name="Google Shape;978;p52"/>
          <p:cNvPicPr preferRelativeResize="0"/>
          <p:nvPr/>
        </p:nvPicPr>
        <p:blipFill rotWithShape="1">
          <a:blip r:embed="rId3">
            <a:alphaModFix/>
          </a:blip>
          <a:srcRect b="0" l="0" r="0" t="0"/>
          <a:stretch/>
        </p:blipFill>
        <p:spPr>
          <a:xfrm>
            <a:off x="191379" y="155190"/>
            <a:ext cx="848428" cy="450479"/>
          </a:xfrm>
          <a:prstGeom prst="rect">
            <a:avLst/>
          </a:prstGeom>
          <a:noFill/>
          <a:ln>
            <a:noFill/>
          </a:ln>
        </p:spPr>
      </p:pic>
      <p:cxnSp>
        <p:nvCxnSpPr>
          <p:cNvPr id="979" name="Google Shape;979;p52"/>
          <p:cNvCxnSpPr/>
          <p:nvPr/>
        </p:nvCxnSpPr>
        <p:spPr>
          <a:xfrm flipH="1" rot="10800000">
            <a:off x="730166" y="599325"/>
            <a:ext cx="8191208" cy="1"/>
          </a:xfrm>
          <a:prstGeom prst="straightConnector1">
            <a:avLst/>
          </a:prstGeom>
          <a:noFill/>
          <a:ln>
            <a:noFill/>
          </a:ln>
        </p:spPr>
      </p:cxnSp>
      <p:sp>
        <p:nvSpPr>
          <p:cNvPr id="980" name="Google Shape;980;p52"/>
          <p:cNvSpPr/>
          <p:nvPr/>
        </p:nvSpPr>
        <p:spPr>
          <a:xfrm>
            <a:off x="6514726" y="114582"/>
            <a:ext cx="2423739" cy="410688"/>
          </a:xfrm>
          <a:prstGeom prst="rect">
            <a:avLst/>
          </a:prstGeom>
          <a:noFill/>
          <a:ln>
            <a:noFill/>
          </a:ln>
        </p:spPr>
        <p:txBody>
          <a:bodyPr anchorCtr="0" anchor="ctr" bIns="35700" lIns="35700" spcFirstLastPara="1" rIns="35700" wrap="square" tIns="35700">
            <a:spAutoFit/>
          </a:bodyPr>
          <a:lstStyle/>
          <a:p>
            <a:pPr indent="0" lvl="0" marL="0" marR="0" rtl="0" algn="r">
              <a:spcBef>
                <a:spcPts val="0"/>
              </a:spcBef>
              <a:spcAft>
                <a:spcPts val="0"/>
              </a:spcAft>
              <a:buNone/>
            </a:pPr>
            <a:r>
              <a:rPr b="1" lang="pt-PT" sz="1100">
                <a:latin typeface="Helvetica Neue"/>
                <a:ea typeface="Helvetica Neue"/>
                <a:cs typeface="Helvetica Neue"/>
                <a:sym typeface="Helvetica Neue"/>
              </a:rPr>
              <a:t>Data Science &amp; Business Analytics</a:t>
            </a:r>
            <a:endParaRPr/>
          </a:p>
          <a:p>
            <a:pPr indent="0" lvl="0" marL="0" marR="0" rtl="0" algn="r">
              <a:spcBef>
                <a:spcPts val="0"/>
              </a:spcBef>
              <a:spcAft>
                <a:spcPts val="0"/>
              </a:spcAft>
              <a:buNone/>
            </a:pPr>
            <a:r>
              <a:rPr lang="pt-PT" sz="1100">
                <a:solidFill>
                  <a:srgbClr val="FFE100"/>
                </a:solidFill>
                <a:latin typeface="Helvetica Neue Light"/>
                <a:ea typeface="Helvetica Neue Light"/>
                <a:cs typeface="Helvetica Neue Light"/>
                <a:sym typeface="Helvetica Neue Light"/>
              </a:rPr>
              <a:t>⎯ </a:t>
            </a:r>
            <a:r>
              <a:rPr lang="pt-PT" sz="1100">
                <a:latin typeface="Helvetica Neue Light"/>
                <a:ea typeface="Helvetica Neue Light"/>
                <a:cs typeface="Helvetica Neue Light"/>
                <a:sym typeface="Helvetica Neue Light"/>
              </a:rPr>
              <a:t>Big Data Analytics</a:t>
            </a:r>
            <a:endParaRPr sz="1100">
              <a:latin typeface="Helvetica Neue Light"/>
              <a:ea typeface="Helvetica Neue Light"/>
              <a:cs typeface="Helvetica Neue Light"/>
              <a:sym typeface="Helvetica Neue Light"/>
            </a:endParaRPr>
          </a:p>
        </p:txBody>
      </p:sp>
      <p:cxnSp>
        <p:nvCxnSpPr>
          <p:cNvPr id="981" name="Google Shape;981;p52"/>
          <p:cNvCxnSpPr/>
          <p:nvPr/>
        </p:nvCxnSpPr>
        <p:spPr>
          <a:xfrm flipH="1" rot="10800000">
            <a:off x="231284" y="6422275"/>
            <a:ext cx="8690090" cy="1"/>
          </a:xfrm>
          <a:prstGeom prst="straightConnector1">
            <a:avLst/>
          </a:prstGeom>
          <a:noFill/>
          <a:ln>
            <a:noFill/>
          </a:ln>
        </p:spPr>
      </p:cxnSp>
      <p:sp>
        <p:nvSpPr>
          <p:cNvPr id="982" name="Google Shape;982;p52"/>
          <p:cNvSpPr txBox="1"/>
          <p:nvPr>
            <p:ph type="title"/>
          </p:nvPr>
        </p:nvSpPr>
        <p:spPr>
          <a:xfrm>
            <a:off x="598925" y="943074"/>
            <a:ext cx="7952892" cy="498731"/>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SzPts val="5600"/>
              <a:buFont typeface="Helvetica Neue Light"/>
              <a:buNone/>
            </a:pPr>
            <a:r>
              <a:rPr lang="pt-PT"/>
              <a:t>O Hadoop está morto?</a:t>
            </a:r>
            <a:endParaRPr/>
          </a:p>
        </p:txBody>
      </p:sp>
      <p:pic>
        <p:nvPicPr>
          <p:cNvPr id="983" name="Google Shape;983;p52"/>
          <p:cNvPicPr preferRelativeResize="0"/>
          <p:nvPr/>
        </p:nvPicPr>
        <p:blipFill rotWithShape="1">
          <a:blip r:embed="rId4">
            <a:alphaModFix/>
          </a:blip>
          <a:srcRect b="0" l="0" r="0" t="0"/>
          <a:stretch/>
        </p:blipFill>
        <p:spPr>
          <a:xfrm>
            <a:off x="1410790" y="1779210"/>
            <a:ext cx="6681143" cy="4123718"/>
          </a:xfrm>
          <a:prstGeom prst="rect">
            <a:avLst/>
          </a:prstGeom>
          <a:noFill/>
          <a:ln>
            <a:noFill/>
          </a:ln>
        </p:spPr>
      </p:pic>
      <p:sp>
        <p:nvSpPr>
          <p:cNvPr id="984" name="Google Shape;984;p52"/>
          <p:cNvSpPr txBox="1"/>
          <p:nvPr/>
        </p:nvSpPr>
        <p:spPr>
          <a:xfrm>
            <a:off x="217013" y="6016448"/>
            <a:ext cx="7567749"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pt-PT" sz="1200" u="sng">
                <a:solidFill>
                  <a:schemeClr val="hlink"/>
                </a:solidFill>
                <a:latin typeface="Helvetica Neue Light"/>
                <a:ea typeface="Helvetica Neue Light"/>
                <a:cs typeface="Helvetica Neue Light"/>
                <a:sym typeface="Helvetica Neue Light"/>
                <a:hlinkClick r:id="rId5"/>
              </a:rPr>
              <a:t>https://6sense.com/tech/big-data-analytics/apache-hadoop-market-share#free-plan-signup</a:t>
            </a:r>
            <a:endParaRPr sz="1200">
              <a:latin typeface="Helvetica Neue Light"/>
              <a:ea typeface="Helvetica Neue Light"/>
              <a:cs typeface="Helvetica Neue Light"/>
              <a:sym typeface="Helvetica Neue Light"/>
            </a:endParaRPr>
          </a:p>
        </p:txBody>
      </p:sp>
      <p:sp>
        <p:nvSpPr>
          <p:cNvPr id="985" name="Google Shape;985;p52"/>
          <p:cNvSpPr/>
          <p:nvPr/>
        </p:nvSpPr>
        <p:spPr>
          <a:xfrm>
            <a:off x="197782" y="6523821"/>
            <a:ext cx="1420260" cy="241411"/>
          </a:xfrm>
          <a:prstGeom prst="rect">
            <a:avLst/>
          </a:prstGeom>
          <a:noFill/>
          <a:ln>
            <a:noFill/>
          </a:ln>
        </p:spPr>
        <p:txBody>
          <a:bodyPr anchorCtr="0" anchor="ctr" bIns="35700" lIns="35700" spcFirstLastPara="1" rIns="35700" wrap="square" tIns="35700">
            <a:spAutoFit/>
          </a:bodyPr>
          <a:lstStyle/>
          <a:p>
            <a:pPr indent="0" lvl="0" marL="0" marR="0" rtl="0" algn="l">
              <a:spcBef>
                <a:spcPts val="0"/>
              </a:spcBef>
              <a:spcAft>
                <a:spcPts val="0"/>
              </a:spcAft>
              <a:buNone/>
            </a:pPr>
            <a:r>
              <a:rPr b="1" lang="pt-PT" sz="1100">
                <a:latin typeface="Helvetica Neue"/>
                <a:ea typeface="Helvetica Neue"/>
                <a:cs typeface="Helvetica Neue"/>
                <a:sym typeface="Helvetica Neue"/>
              </a:rPr>
              <a:t>Davi Almeida</a:t>
            </a:r>
            <a:r>
              <a:rPr b="1" lang="pt-PT" sz="1100">
                <a:solidFill>
                  <a:srgbClr val="FFE100"/>
                </a:solidFill>
                <a:latin typeface="Helvetica Neue"/>
                <a:ea typeface="Helvetica Neue"/>
                <a:cs typeface="Helvetica Neue"/>
                <a:sym typeface="Helvetica Neue"/>
              </a:rPr>
              <a:t>⎯ </a:t>
            </a:r>
            <a:r>
              <a:rPr b="1" lang="pt-PT" sz="1100">
                <a:latin typeface="Helvetica Neue"/>
                <a:ea typeface="Helvetica Neue"/>
                <a:cs typeface="Helvetica Neue"/>
                <a:sym typeface="Helvetica Neue"/>
              </a:rPr>
              <a:t> </a:t>
            </a:r>
            <a:r>
              <a:rPr lang="pt-PT" sz="1100">
                <a:latin typeface="Helvetica Neue Light"/>
                <a:ea typeface="Helvetica Neue Light"/>
                <a:cs typeface="Helvetica Neue Light"/>
                <a:sym typeface="Helvetica Neue Light"/>
              </a:rPr>
              <a:t>2025</a:t>
            </a:r>
            <a:endParaRPr sz="1100">
              <a:latin typeface="Helvetica Neue Light"/>
              <a:ea typeface="Helvetica Neue Light"/>
              <a:cs typeface="Helvetica Neue Light"/>
              <a:sym typeface="Helvetica Neue Light"/>
            </a:endParaRPr>
          </a:p>
        </p:txBody>
      </p:sp>
      <p:sp>
        <p:nvSpPr>
          <p:cNvPr id="986" name="Google Shape;986;p52"/>
          <p:cNvSpPr/>
          <p:nvPr/>
        </p:nvSpPr>
        <p:spPr>
          <a:xfrm>
            <a:off x="7669550" y="6526250"/>
            <a:ext cx="1304100" cy="236700"/>
          </a:xfrm>
          <a:prstGeom prst="rect">
            <a:avLst/>
          </a:prstGeom>
          <a:noFill/>
          <a:ln>
            <a:noFill/>
          </a:ln>
        </p:spPr>
        <p:txBody>
          <a:bodyPr anchorCtr="0" anchor="ctr" bIns="35700" lIns="35700" spcFirstLastPara="1" rIns="35700" wrap="square" tIns="35700">
            <a:noAutofit/>
          </a:bodyPr>
          <a:lstStyle/>
          <a:p>
            <a:pPr indent="0" lvl="0" marL="0" marR="0" rtl="0" algn="l">
              <a:spcBef>
                <a:spcPts val="0"/>
              </a:spcBef>
              <a:spcAft>
                <a:spcPts val="0"/>
              </a:spcAft>
              <a:buNone/>
            </a:pPr>
            <a:r>
              <a:rPr b="1" i="0" lang="pt-PT" sz="1100" u="none" cap="none" strike="noStrike">
                <a:latin typeface="Helvetica Neue"/>
                <a:ea typeface="Helvetica Neue"/>
                <a:cs typeface="Helvetica Neue"/>
                <a:sym typeface="Helvetica Neue"/>
              </a:rPr>
              <a:t>www.edit.com.pt</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0" name="Shape 990"/>
        <p:cNvGrpSpPr/>
        <p:nvPr/>
      </p:nvGrpSpPr>
      <p:grpSpPr>
        <a:xfrm>
          <a:off x="0" y="0"/>
          <a:ext cx="0" cy="0"/>
          <a:chOff x="0" y="0"/>
          <a:chExt cx="0" cy="0"/>
        </a:xfrm>
      </p:grpSpPr>
      <p:pic>
        <p:nvPicPr>
          <p:cNvPr id="991" name="Google Shape;991;p53"/>
          <p:cNvPicPr preferRelativeResize="0"/>
          <p:nvPr/>
        </p:nvPicPr>
        <p:blipFill rotWithShape="1">
          <a:blip r:embed="rId3">
            <a:alphaModFix/>
          </a:blip>
          <a:srcRect b="0" l="0" r="0" t="0"/>
          <a:stretch/>
        </p:blipFill>
        <p:spPr>
          <a:xfrm>
            <a:off x="191379" y="155190"/>
            <a:ext cx="848428" cy="450479"/>
          </a:xfrm>
          <a:prstGeom prst="rect">
            <a:avLst/>
          </a:prstGeom>
          <a:noFill/>
          <a:ln>
            <a:noFill/>
          </a:ln>
        </p:spPr>
      </p:pic>
      <p:cxnSp>
        <p:nvCxnSpPr>
          <p:cNvPr id="992" name="Google Shape;992;p53"/>
          <p:cNvCxnSpPr/>
          <p:nvPr/>
        </p:nvCxnSpPr>
        <p:spPr>
          <a:xfrm flipH="1" rot="10800000">
            <a:off x="730166" y="599325"/>
            <a:ext cx="8191208" cy="1"/>
          </a:xfrm>
          <a:prstGeom prst="straightConnector1">
            <a:avLst/>
          </a:prstGeom>
          <a:noFill/>
          <a:ln>
            <a:noFill/>
          </a:ln>
        </p:spPr>
      </p:cxnSp>
      <p:sp>
        <p:nvSpPr>
          <p:cNvPr id="993" name="Google Shape;993;p53"/>
          <p:cNvSpPr/>
          <p:nvPr/>
        </p:nvSpPr>
        <p:spPr>
          <a:xfrm>
            <a:off x="6514726" y="114582"/>
            <a:ext cx="2423739" cy="410688"/>
          </a:xfrm>
          <a:prstGeom prst="rect">
            <a:avLst/>
          </a:prstGeom>
          <a:noFill/>
          <a:ln>
            <a:noFill/>
          </a:ln>
        </p:spPr>
        <p:txBody>
          <a:bodyPr anchorCtr="0" anchor="ctr" bIns="35700" lIns="35700" spcFirstLastPara="1" rIns="35700" wrap="square" tIns="35700">
            <a:spAutoFit/>
          </a:bodyPr>
          <a:lstStyle/>
          <a:p>
            <a:pPr indent="0" lvl="0" marL="0" marR="0" rtl="0" algn="r">
              <a:spcBef>
                <a:spcPts val="0"/>
              </a:spcBef>
              <a:spcAft>
                <a:spcPts val="0"/>
              </a:spcAft>
              <a:buNone/>
            </a:pPr>
            <a:r>
              <a:rPr b="1" lang="pt-PT" sz="1100">
                <a:latin typeface="Helvetica Neue"/>
                <a:ea typeface="Helvetica Neue"/>
                <a:cs typeface="Helvetica Neue"/>
                <a:sym typeface="Helvetica Neue"/>
              </a:rPr>
              <a:t>Data Science &amp; Business Analytics</a:t>
            </a:r>
            <a:endParaRPr/>
          </a:p>
          <a:p>
            <a:pPr indent="0" lvl="0" marL="0" marR="0" rtl="0" algn="r">
              <a:spcBef>
                <a:spcPts val="0"/>
              </a:spcBef>
              <a:spcAft>
                <a:spcPts val="0"/>
              </a:spcAft>
              <a:buNone/>
            </a:pPr>
            <a:r>
              <a:rPr lang="pt-PT" sz="1100">
                <a:solidFill>
                  <a:srgbClr val="FFE100"/>
                </a:solidFill>
                <a:latin typeface="Helvetica Neue Light"/>
                <a:ea typeface="Helvetica Neue Light"/>
                <a:cs typeface="Helvetica Neue Light"/>
                <a:sym typeface="Helvetica Neue Light"/>
              </a:rPr>
              <a:t>⎯ </a:t>
            </a:r>
            <a:r>
              <a:rPr lang="pt-PT" sz="1100">
                <a:latin typeface="Helvetica Neue Light"/>
                <a:ea typeface="Helvetica Neue Light"/>
                <a:cs typeface="Helvetica Neue Light"/>
                <a:sym typeface="Helvetica Neue Light"/>
              </a:rPr>
              <a:t>Big Data Analytics</a:t>
            </a:r>
            <a:endParaRPr sz="1100">
              <a:latin typeface="Helvetica Neue Light"/>
              <a:ea typeface="Helvetica Neue Light"/>
              <a:cs typeface="Helvetica Neue Light"/>
              <a:sym typeface="Helvetica Neue Light"/>
            </a:endParaRPr>
          </a:p>
        </p:txBody>
      </p:sp>
      <p:cxnSp>
        <p:nvCxnSpPr>
          <p:cNvPr id="994" name="Google Shape;994;p53"/>
          <p:cNvCxnSpPr/>
          <p:nvPr/>
        </p:nvCxnSpPr>
        <p:spPr>
          <a:xfrm flipH="1" rot="10800000">
            <a:off x="231284" y="6422275"/>
            <a:ext cx="8690090" cy="1"/>
          </a:xfrm>
          <a:prstGeom prst="straightConnector1">
            <a:avLst/>
          </a:prstGeom>
          <a:noFill/>
          <a:ln>
            <a:noFill/>
          </a:ln>
        </p:spPr>
      </p:cxnSp>
      <p:sp>
        <p:nvSpPr>
          <p:cNvPr id="995" name="Google Shape;995;p53"/>
          <p:cNvSpPr/>
          <p:nvPr/>
        </p:nvSpPr>
        <p:spPr>
          <a:xfrm>
            <a:off x="0" y="101318"/>
            <a:ext cx="65" cy="254564"/>
          </a:xfrm>
          <a:prstGeom prst="rect">
            <a:avLst/>
          </a:prstGeom>
          <a:solidFill>
            <a:srgbClr val="F8F9FA"/>
          </a:solid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SzPts val="1800"/>
              <a:buFont typeface="Helvetica Neue Light"/>
              <a:buNone/>
            </a:pPr>
            <a:r>
              <a:t/>
            </a:r>
            <a:endParaRPr b="0" i="0" sz="1800" u="none" cap="none" strike="noStrike">
              <a:solidFill>
                <a:schemeClr val="dk1"/>
              </a:solidFill>
              <a:latin typeface="Arial"/>
              <a:ea typeface="Arial"/>
              <a:cs typeface="Arial"/>
              <a:sym typeface="Arial"/>
            </a:endParaRPr>
          </a:p>
        </p:txBody>
      </p:sp>
      <p:sp>
        <p:nvSpPr>
          <p:cNvPr id="996" name="Google Shape;996;p53"/>
          <p:cNvSpPr/>
          <p:nvPr/>
        </p:nvSpPr>
        <p:spPr>
          <a:xfrm>
            <a:off x="0" y="101318"/>
            <a:ext cx="65" cy="254564"/>
          </a:xfrm>
          <a:prstGeom prst="rect">
            <a:avLst/>
          </a:prstGeom>
          <a:solidFill>
            <a:srgbClr val="F8F9FA"/>
          </a:solid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SzPts val="1800"/>
              <a:buFont typeface="Helvetica Neue Light"/>
              <a:buNone/>
            </a:pPr>
            <a:r>
              <a:t/>
            </a:r>
            <a:endParaRPr b="0" i="0" sz="1800" u="none" cap="none" strike="noStrike">
              <a:solidFill>
                <a:schemeClr val="dk1"/>
              </a:solidFill>
              <a:latin typeface="Arial"/>
              <a:ea typeface="Arial"/>
              <a:cs typeface="Arial"/>
              <a:sym typeface="Arial"/>
            </a:endParaRPr>
          </a:p>
        </p:txBody>
      </p:sp>
      <p:sp>
        <p:nvSpPr>
          <p:cNvPr id="997" name="Google Shape;997;p53"/>
          <p:cNvSpPr/>
          <p:nvPr/>
        </p:nvSpPr>
        <p:spPr>
          <a:xfrm>
            <a:off x="0" y="101318"/>
            <a:ext cx="65" cy="254564"/>
          </a:xfrm>
          <a:prstGeom prst="rect">
            <a:avLst/>
          </a:prstGeom>
          <a:solidFill>
            <a:srgbClr val="F8F9FA"/>
          </a:solid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SzPts val="1800"/>
              <a:buFont typeface="Helvetica Neue Light"/>
              <a:buNone/>
            </a:pPr>
            <a:r>
              <a:t/>
            </a:r>
            <a:endParaRPr b="0" i="0" sz="1800" u="none" cap="none" strike="noStrike">
              <a:solidFill>
                <a:schemeClr val="dk1"/>
              </a:solidFill>
              <a:latin typeface="Arial"/>
              <a:ea typeface="Arial"/>
              <a:cs typeface="Arial"/>
              <a:sym typeface="Arial"/>
            </a:endParaRPr>
          </a:p>
        </p:txBody>
      </p:sp>
      <p:pic>
        <p:nvPicPr>
          <p:cNvPr descr="Hybrid Cloud? - Comparison of AWS, Azure, and Google Cloud Platforms" id="998" name="Google Shape;998;p53"/>
          <p:cNvPicPr preferRelativeResize="0"/>
          <p:nvPr/>
        </p:nvPicPr>
        <p:blipFill rotWithShape="1">
          <a:blip r:embed="rId4">
            <a:alphaModFix/>
          </a:blip>
          <a:srcRect b="0" l="0" r="0" t="0"/>
          <a:stretch/>
        </p:blipFill>
        <p:spPr>
          <a:xfrm>
            <a:off x="854650" y="1043461"/>
            <a:ext cx="7044024" cy="4696016"/>
          </a:xfrm>
          <a:prstGeom prst="rect">
            <a:avLst/>
          </a:prstGeom>
          <a:noFill/>
          <a:ln>
            <a:noFill/>
          </a:ln>
        </p:spPr>
      </p:pic>
      <p:sp>
        <p:nvSpPr>
          <p:cNvPr id="999" name="Google Shape;999;p53"/>
          <p:cNvSpPr/>
          <p:nvPr/>
        </p:nvSpPr>
        <p:spPr>
          <a:xfrm>
            <a:off x="197782" y="6523821"/>
            <a:ext cx="1420260" cy="241411"/>
          </a:xfrm>
          <a:prstGeom prst="rect">
            <a:avLst/>
          </a:prstGeom>
          <a:noFill/>
          <a:ln>
            <a:noFill/>
          </a:ln>
        </p:spPr>
        <p:txBody>
          <a:bodyPr anchorCtr="0" anchor="ctr" bIns="35700" lIns="35700" spcFirstLastPara="1" rIns="35700" wrap="square" tIns="35700">
            <a:spAutoFit/>
          </a:bodyPr>
          <a:lstStyle/>
          <a:p>
            <a:pPr indent="0" lvl="0" marL="0" marR="0" rtl="0" algn="l">
              <a:spcBef>
                <a:spcPts val="0"/>
              </a:spcBef>
              <a:spcAft>
                <a:spcPts val="0"/>
              </a:spcAft>
              <a:buNone/>
            </a:pPr>
            <a:r>
              <a:rPr b="1" lang="pt-PT" sz="1100">
                <a:latin typeface="Helvetica Neue"/>
                <a:ea typeface="Helvetica Neue"/>
                <a:cs typeface="Helvetica Neue"/>
                <a:sym typeface="Helvetica Neue"/>
              </a:rPr>
              <a:t>Davi Almeida</a:t>
            </a:r>
            <a:r>
              <a:rPr b="1" lang="pt-PT" sz="1100">
                <a:solidFill>
                  <a:srgbClr val="FFE100"/>
                </a:solidFill>
                <a:latin typeface="Helvetica Neue"/>
                <a:ea typeface="Helvetica Neue"/>
                <a:cs typeface="Helvetica Neue"/>
                <a:sym typeface="Helvetica Neue"/>
              </a:rPr>
              <a:t>⎯ </a:t>
            </a:r>
            <a:r>
              <a:rPr b="1" lang="pt-PT" sz="1100">
                <a:latin typeface="Helvetica Neue"/>
                <a:ea typeface="Helvetica Neue"/>
                <a:cs typeface="Helvetica Neue"/>
                <a:sym typeface="Helvetica Neue"/>
              </a:rPr>
              <a:t> </a:t>
            </a:r>
            <a:r>
              <a:rPr lang="pt-PT" sz="1100">
                <a:latin typeface="Helvetica Neue Light"/>
                <a:ea typeface="Helvetica Neue Light"/>
                <a:cs typeface="Helvetica Neue Light"/>
                <a:sym typeface="Helvetica Neue Light"/>
              </a:rPr>
              <a:t>2025</a:t>
            </a:r>
            <a:endParaRPr sz="1100">
              <a:latin typeface="Helvetica Neue Light"/>
              <a:ea typeface="Helvetica Neue Light"/>
              <a:cs typeface="Helvetica Neue Light"/>
              <a:sym typeface="Helvetica Neue Light"/>
            </a:endParaRPr>
          </a:p>
        </p:txBody>
      </p:sp>
      <p:sp>
        <p:nvSpPr>
          <p:cNvPr id="1000" name="Google Shape;1000;p53"/>
          <p:cNvSpPr/>
          <p:nvPr/>
        </p:nvSpPr>
        <p:spPr>
          <a:xfrm>
            <a:off x="7669550" y="6526250"/>
            <a:ext cx="1304100" cy="236700"/>
          </a:xfrm>
          <a:prstGeom prst="rect">
            <a:avLst/>
          </a:prstGeom>
          <a:noFill/>
          <a:ln>
            <a:noFill/>
          </a:ln>
        </p:spPr>
        <p:txBody>
          <a:bodyPr anchorCtr="0" anchor="ctr" bIns="35700" lIns="35700" spcFirstLastPara="1" rIns="35700" wrap="square" tIns="35700">
            <a:noAutofit/>
          </a:bodyPr>
          <a:lstStyle/>
          <a:p>
            <a:pPr indent="0" lvl="0" marL="0" marR="0" rtl="0" algn="l">
              <a:spcBef>
                <a:spcPts val="0"/>
              </a:spcBef>
              <a:spcAft>
                <a:spcPts val="0"/>
              </a:spcAft>
              <a:buNone/>
            </a:pPr>
            <a:r>
              <a:rPr b="1" i="0" lang="pt-PT" sz="1100" u="none" cap="none" strike="noStrike">
                <a:latin typeface="Helvetica Neue"/>
                <a:ea typeface="Helvetica Neue"/>
                <a:cs typeface="Helvetica Neue"/>
                <a:sym typeface="Helvetica Neue"/>
              </a:rPr>
              <a:t>www.edit.com.pt</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4" name="Shape 1004"/>
        <p:cNvGrpSpPr/>
        <p:nvPr/>
      </p:nvGrpSpPr>
      <p:grpSpPr>
        <a:xfrm>
          <a:off x="0" y="0"/>
          <a:ext cx="0" cy="0"/>
          <a:chOff x="0" y="0"/>
          <a:chExt cx="0" cy="0"/>
        </a:xfrm>
      </p:grpSpPr>
      <p:pic>
        <p:nvPicPr>
          <p:cNvPr id="1005" name="Google Shape;1005;p54"/>
          <p:cNvPicPr preferRelativeResize="0"/>
          <p:nvPr/>
        </p:nvPicPr>
        <p:blipFill rotWithShape="1">
          <a:blip r:embed="rId3">
            <a:alphaModFix/>
          </a:blip>
          <a:srcRect b="0" l="0" r="0" t="0"/>
          <a:stretch/>
        </p:blipFill>
        <p:spPr>
          <a:xfrm>
            <a:off x="191379" y="155190"/>
            <a:ext cx="848428" cy="450479"/>
          </a:xfrm>
          <a:prstGeom prst="rect">
            <a:avLst/>
          </a:prstGeom>
          <a:noFill/>
          <a:ln>
            <a:noFill/>
          </a:ln>
        </p:spPr>
      </p:pic>
      <p:cxnSp>
        <p:nvCxnSpPr>
          <p:cNvPr id="1006" name="Google Shape;1006;p54"/>
          <p:cNvCxnSpPr/>
          <p:nvPr/>
        </p:nvCxnSpPr>
        <p:spPr>
          <a:xfrm flipH="1" rot="10800000">
            <a:off x="730166" y="599325"/>
            <a:ext cx="8191208" cy="1"/>
          </a:xfrm>
          <a:prstGeom prst="straightConnector1">
            <a:avLst/>
          </a:prstGeom>
          <a:noFill/>
          <a:ln>
            <a:noFill/>
          </a:ln>
        </p:spPr>
      </p:cxnSp>
      <p:sp>
        <p:nvSpPr>
          <p:cNvPr id="1007" name="Google Shape;1007;p54"/>
          <p:cNvSpPr/>
          <p:nvPr/>
        </p:nvSpPr>
        <p:spPr>
          <a:xfrm>
            <a:off x="6514726" y="114582"/>
            <a:ext cx="2423739" cy="410688"/>
          </a:xfrm>
          <a:prstGeom prst="rect">
            <a:avLst/>
          </a:prstGeom>
          <a:noFill/>
          <a:ln>
            <a:noFill/>
          </a:ln>
        </p:spPr>
        <p:txBody>
          <a:bodyPr anchorCtr="0" anchor="ctr" bIns="35700" lIns="35700" spcFirstLastPara="1" rIns="35700" wrap="square" tIns="35700">
            <a:spAutoFit/>
          </a:bodyPr>
          <a:lstStyle/>
          <a:p>
            <a:pPr indent="0" lvl="0" marL="0" marR="0" rtl="0" algn="r">
              <a:spcBef>
                <a:spcPts val="0"/>
              </a:spcBef>
              <a:spcAft>
                <a:spcPts val="0"/>
              </a:spcAft>
              <a:buNone/>
            </a:pPr>
            <a:r>
              <a:rPr b="1" lang="pt-PT" sz="1100">
                <a:latin typeface="Helvetica Neue"/>
                <a:ea typeface="Helvetica Neue"/>
                <a:cs typeface="Helvetica Neue"/>
                <a:sym typeface="Helvetica Neue"/>
              </a:rPr>
              <a:t>Data Science &amp; Business Analytics</a:t>
            </a:r>
            <a:endParaRPr/>
          </a:p>
          <a:p>
            <a:pPr indent="0" lvl="0" marL="0" marR="0" rtl="0" algn="r">
              <a:spcBef>
                <a:spcPts val="0"/>
              </a:spcBef>
              <a:spcAft>
                <a:spcPts val="0"/>
              </a:spcAft>
              <a:buNone/>
            </a:pPr>
            <a:r>
              <a:rPr lang="pt-PT" sz="1100">
                <a:solidFill>
                  <a:srgbClr val="FFE100"/>
                </a:solidFill>
                <a:latin typeface="Helvetica Neue Light"/>
                <a:ea typeface="Helvetica Neue Light"/>
                <a:cs typeface="Helvetica Neue Light"/>
                <a:sym typeface="Helvetica Neue Light"/>
              </a:rPr>
              <a:t>⎯ </a:t>
            </a:r>
            <a:r>
              <a:rPr lang="pt-PT" sz="1100">
                <a:latin typeface="Helvetica Neue Light"/>
                <a:ea typeface="Helvetica Neue Light"/>
                <a:cs typeface="Helvetica Neue Light"/>
                <a:sym typeface="Helvetica Neue Light"/>
              </a:rPr>
              <a:t>Big Data Analytics</a:t>
            </a:r>
            <a:endParaRPr sz="1100">
              <a:latin typeface="Helvetica Neue Light"/>
              <a:ea typeface="Helvetica Neue Light"/>
              <a:cs typeface="Helvetica Neue Light"/>
              <a:sym typeface="Helvetica Neue Light"/>
            </a:endParaRPr>
          </a:p>
        </p:txBody>
      </p:sp>
      <p:cxnSp>
        <p:nvCxnSpPr>
          <p:cNvPr id="1008" name="Google Shape;1008;p54"/>
          <p:cNvCxnSpPr/>
          <p:nvPr/>
        </p:nvCxnSpPr>
        <p:spPr>
          <a:xfrm flipH="1" rot="10800000">
            <a:off x="231284" y="6422275"/>
            <a:ext cx="8690090" cy="1"/>
          </a:xfrm>
          <a:prstGeom prst="straightConnector1">
            <a:avLst/>
          </a:prstGeom>
          <a:noFill/>
          <a:ln>
            <a:noFill/>
          </a:ln>
        </p:spPr>
      </p:cxnSp>
      <p:sp>
        <p:nvSpPr>
          <p:cNvPr id="1009" name="Google Shape;1009;p54"/>
          <p:cNvSpPr/>
          <p:nvPr/>
        </p:nvSpPr>
        <p:spPr>
          <a:xfrm>
            <a:off x="0" y="101318"/>
            <a:ext cx="65" cy="254564"/>
          </a:xfrm>
          <a:prstGeom prst="rect">
            <a:avLst/>
          </a:prstGeom>
          <a:solidFill>
            <a:srgbClr val="F8F9FA"/>
          </a:solid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SzPts val="1800"/>
              <a:buFont typeface="Helvetica Neue Light"/>
              <a:buNone/>
            </a:pPr>
            <a:r>
              <a:t/>
            </a:r>
            <a:endParaRPr b="0" i="0" sz="1800" u="none" cap="none" strike="noStrike">
              <a:solidFill>
                <a:schemeClr val="dk1"/>
              </a:solidFill>
              <a:latin typeface="Arial"/>
              <a:ea typeface="Arial"/>
              <a:cs typeface="Arial"/>
              <a:sym typeface="Arial"/>
            </a:endParaRPr>
          </a:p>
        </p:txBody>
      </p:sp>
      <p:sp>
        <p:nvSpPr>
          <p:cNvPr id="1010" name="Google Shape;1010;p54"/>
          <p:cNvSpPr/>
          <p:nvPr/>
        </p:nvSpPr>
        <p:spPr>
          <a:xfrm>
            <a:off x="0" y="101318"/>
            <a:ext cx="65" cy="254564"/>
          </a:xfrm>
          <a:prstGeom prst="rect">
            <a:avLst/>
          </a:prstGeom>
          <a:solidFill>
            <a:srgbClr val="F8F9FA"/>
          </a:solid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SzPts val="1800"/>
              <a:buFont typeface="Helvetica Neue Light"/>
              <a:buNone/>
            </a:pPr>
            <a:r>
              <a:t/>
            </a:r>
            <a:endParaRPr b="0" i="0" sz="1800" u="none" cap="none" strike="noStrike">
              <a:solidFill>
                <a:schemeClr val="dk1"/>
              </a:solidFill>
              <a:latin typeface="Arial"/>
              <a:ea typeface="Arial"/>
              <a:cs typeface="Arial"/>
              <a:sym typeface="Arial"/>
            </a:endParaRPr>
          </a:p>
        </p:txBody>
      </p:sp>
      <p:sp>
        <p:nvSpPr>
          <p:cNvPr id="1011" name="Google Shape;1011;p54"/>
          <p:cNvSpPr/>
          <p:nvPr/>
        </p:nvSpPr>
        <p:spPr>
          <a:xfrm>
            <a:off x="0" y="101318"/>
            <a:ext cx="65" cy="254564"/>
          </a:xfrm>
          <a:prstGeom prst="rect">
            <a:avLst/>
          </a:prstGeom>
          <a:solidFill>
            <a:srgbClr val="F8F9FA"/>
          </a:solid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SzPts val="1800"/>
              <a:buFont typeface="Helvetica Neue Light"/>
              <a:buNone/>
            </a:pPr>
            <a:r>
              <a:t/>
            </a:r>
            <a:endParaRPr b="0" i="0" sz="1800" u="none" cap="none" strike="noStrike">
              <a:solidFill>
                <a:schemeClr val="dk1"/>
              </a:solidFill>
              <a:latin typeface="Arial"/>
              <a:ea typeface="Arial"/>
              <a:cs typeface="Arial"/>
              <a:sym typeface="Arial"/>
            </a:endParaRPr>
          </a:p>
        </p:txBody>
      </p:sp>
      <p:pic>
        <p:nvPicPr>
          <p:cNvPr id="1012" name="Google Shape;1012;p54"/>
          <p:cNvPicPr preferRelativeResize="0"/>
          <p:nvPr/>
        </p:nvPicPr>
        <p:blipFill rotWithShape="1">
          <a:blip r:embed="rId4">
            <a:alphaModFix/>
          </a:blip>
          <a:srcRect b="0" l="0" r="0" t="0"/>
          <a:stretch/>
        </p:blipFill>
        <p:spPr>
          <a:xfrm>
            <a:off x="730166" y="1347756"/>
            <a:ext cx="7306491" cy="4734606"/>
          </a:xfrm>
          <a:prstGeom prst="rect">
            <a:avLst/>
          </a:prstGeom>
          <a:noFill/>
          <a:ln>
            <a:noFill/>
          </a:ln>
        </p:spPr>
      </p:pic>
      <p:sp>
        <p:nvSpPr>
          <p:cNvPr id="1013" name="Google Shape;1013;p54"/>
          <p:cNvSpPr/>
          <p:nvPr/>
        </p:nvSpPr>
        <p:spPr>
          <a:xfrm>
            <a:off x="197782" y="6523821"/>
            <a:ext cx="1420260" cy="241411"/>
          </a:xfrm>
          <a:prstGeom prst="rect">
            <a:avLst/>
          </a:prstGeom>
          <a:noFill/>
          <a:ln>
            <a:noFill/>
          </a:ln>
        </p:spPr>
        <p:txBody>
          <a:bodyPr anchorCtr="0" anchor="ctr" bIns="35700" lIns="35700" spcFirstLastPara="1" rIns="35700" wrap="square" tIns="35700">
            <a:spAutoFit/>
          </a:bodyPr>
          <a:lstStyle/>
          <a:p>
            <a:pPr indent="0" lvl="0" marL="0" marR="0" rtl="0" algn="l">
              <a:spcBef>
                <a:spcPts val="0"/>
              </a:spcBef>
              <a:spcAft>
                <a:spcPts val="0"/>
              </a:spcAft>
              <a:buNone/>
            </a:pPr>
            <a:r>
              <a:rPr b="1" lang="pt-PT" sz="1100">
                <a:latin typeface="Helvetica Neue"/>
                <a:ea typeface="Helvetica Neue"/>
                <a:cs typeface="Helvetica Neue"/>
                <a:sym typeface="Helvetica Neue"/>
              </a:rPr>
              <a:t>Davi Almeida</a:t>
            </a:r>
            <a:r>
              <a:rPr b="1" lang="pt-PT" sz="1100">
                <a:solidFill>
                  <a:srgbClr val="FFE100"/>
                </a:solidFill>
                <a:latin typeface="Helvetica Neue"/>
                <a:ea typeface="Helvetica Neue"/>
                <a:cs typeface="Helvetica Neue"/>
                <a:sym typeface="Helvetica Neue"/>
              </a:rPr>
              <a:t>⎯ </a:t>
            </a:r>
            <a:r>
              <a:rPr b="1" lang="pt-PT" sz="1100">
                <a:latin typeface="Helvetica Neue"/>
                <a:ea typeface="Helvetica Neue"/>
                <a:cs typeface="Helvetica Neue"/>
                <a:sym typeface="Helvetica Neue"/>
              </a:rPr>
              <a:t> </a:t>
            </a:r>
            <a:r>
              <a:rPr lang="pt-PT" sz="1100">
                <a:latin typeface="Helvetica Neue Light"/>
                <a:ea typeface="Helvetica Neue Light"/>
                <a:cs typeface="Helvetica Neue Light"/>
                <a:sym typeface="Helvetica Neue Light"/>
              </a:rPr>
              <a:t>2025</a:t>
            </a:r>
            <a:endParaRPr sz="1100">
              <a:latin typeface="Helvetica Neue Light"/>
              <a:ea typeface="Helvetica Neue Light"/>
              <a:cs typeface="Helvetica Neue Light"/>
              <a:sym typeface="Helvetica Neue Light"/>
            </a:endParaRPr>
          </a:p>
        </p:txBody>
      </p:sp>
      <p:sp>
        <p:nvSpPr>
          <p:cNvPr id="1014" name="Google Shape;1014;p54"/>
          <p:cNvSpPr/>
          <p:nvPr/>
        </p:nvSpPr>
        <p:spPr>
          <a:xfrm>
            <a:off x="7669550" y="6526250"/>
            <a:ext cx="1304100" cy="236700"/>
          </a:xfrm>
          <a:prstGeom prst="rect">
            <a:avLst/>
          </a:prstGeom>
          <a:noFill/>
          <a:ln>
            <a:noFill/>
          </a:ln>
        </p:spPr>
        <p:txBody>
          <a:bodyPr anchorCtr="0" anchor="ctr" bIns="35700" lIns="35700" spcFirstLastPara="1" rIns="35700" wrap="square" tIns="35700">
            <a:noAutofit/>
          </a:bodyPr>
          <a:lstStyle/>
          <a:p>
            <a:pPr indent="0" lvl="0" marL="0" marR="0" rtl="0" algn="l">
              <a:spcBef>
                <a:spcPts val="0"/>
              </a:spcBef>
              <a:spcAft>
                <a:spcPts val="0"/>
              </a:spcAft>
              <a:buNone/>
            </a:pPr>
            <a:r>
              <a:rPr b="1" i="0" lang="pt-PT" sz="1100" u="none" cap="none" strike="noStrike">
                <a:latin typeface="Helvetica Neue"/>
                <a:ea typeface="Helvetica Neue"/>
                <a:cs typeface="Helvetica Neue"/>
                <a:sym typeface="Helvetica Neue"/>
              </a:rPr>
              <a:t>www.edit.com.pt</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8" name="Shape 1018"/>
        <p:cNvGrpSpPr/>
        <p:nvPr/>
      </p:nvGrpSpPr>
      <p:grpSpPr>
        <a:xfrm>
          <a:off x="0" y="0"/>
          <a:ext cx="0" cy="0"/>
          <a:chOff x="0" y="0"/>
          <a:chExt cx="0" cy="0"/>
        </a:xfrm>
      </p:grpSpPr>
      <p:pic>
        <p:nvPicPr>
          <p:cNvPr id="1019" name="Google Shape;1019;p55"/>
          <p:cNvPicPr preferRelativeResize="0"/>
          <p:nvPr/>
        </p:nvPicPr>
        <p:blipFill rotWithShape="1">
          <a:blip r:embed="rId3">
            <a:alphaModFix/>
          </a:blip>
          <a:srcRect b="0" l="0" r="0" t="0"/>
          <a:stretch/>
        </p:blipFill>
        <p:spPr>
          <a:xfrm>
            <a:off x="191379" y="155190"/>
            <a:ext cx="848428" cy="450479"/>
          </a:xfrm>
          <a:prstGeom prst="rect">
            <a:avLst/>
          </a:prstGeom>
          <a:noFill/>
          <a:ln>
            <a:noFill/>
          </a:ln>
        </p:spPr>
      </p:pic>
      <p:cxnSp>
        <p:nvCxnSpPr>
          <p:cNvPr id="1020" name="Google Shape;1020;p55"/>
          <p:cNvCxnSpPr/>
          <p:nvPr/>
        </p:nvCxnSpPr>
        <p:spPr>
          <a:xfrm flipH="1" rot="10800000">
            <a:off x="730166" y="599325"/>
            <a:ext cx="8191208" cy="1"/>
          </a:xfrm>
          <a:prstGeom prst="straightConnector1">
            <a:avLst/>
          </a:prstGeom>
          <a:noFill/>
          <a:ln>
            <a:noFill/>
          </a:ln>
        </p:spPr>
      </p:cxnSp>
      <p:sp>
        <p:nvSpPr>
          <p:cNvPr id="1021" name="Google Shape;1021;p55"/>
          <p:cNvSpPr/>
          <p:nvPr/>
        </p:nvSpPr>
        <p:spPr>
          <a:xfrm>
            <a:off x="6514726" y="114582"/>
            <a:ext cx="2423739" cy="410688"/>
          </a:xfrm>
          <a:prstGeom prst="rect">
            <a:avLst/>
          </a:prstGeom>
          <a:noFill/>
          <a:ln>
            <a:noFill/>
          </a:ln>
        </p:spPr>
        <p:txBody>
          <a:bodyPr anchorCtr="0" anchor="ctr" bIns="35700" lIns="35700" spcFirstLastPara="1" rIns="35700" wrap="square" tIns="35700">
            <a:spAutoFit/>
          </a:bodyPr>
          <a:lstStyle/>
          <a:p>
            <a:pPr indent="0" lvl="0" marL="0" marR="0" rtl="0" algn="r">
              <a:spcBef>
                <a:spcPts val="0"/>
              </a:spcBef>
              <a:spcAft>
                <a:spcPts val="0"/>
              </a:spcAft>
              <a:buNone/>
            </a:pPr>
            <a:r>
              <a:rPr b="1" lang="pt-PT" sz="1100">
                <a:latin typeface="Helvetica Neue"/>
                <a:ea typeface="Helvetica Neue"/>
                <a:cs typeface="Helvetica Neue"/>
                <a:sym typeface="Helvetica Neue"/>
              </a:rPr>
              <a:t>Data Science &amp; Business Analytics</a:t>
            </a:r>
            <a:endParaRPr/>
          </a:p>
          <a:p>
            <a:pPr indent="0" lvl="0" marL="0" marR="0" rtl="0" algn="r">
              <a:spcBef>
                <a:spcPts val="0"/>
              </a:spcBef>
              <a:spcAft>
                <a:spcPts val="0"/>
              </a:spcAft>
              <a:buNone/>
            </a:pPr>
            <a:r>
              <a:rPr lang="pt-PT" sz="1100">
                <a:solidFill>
                  <a:srgbClr val="FFE100"/>
                </a:solidFill>
                <a:latin typeface="Helvetica Neue Light"/>
                <a:ea typeface="Helvetica Neue Light"/>
                <a:cs typeface="Helvetica Neue Light"/>
                <a:sym typeface="Helvetica Neue Light"/>
              </a:rPr>
              <a:t>⎯ </a:t>
            </a:r>
            <a:r>
              <a:rPr lang="pt-PT" sz="1100">
                <a:latin typeface="Helvetica Neue Light"/>
                <a:ea typeface="Helvetica Neue Light"/>
                <a:cs typeface="Helvetica Neue Light"/>
                <a:sym typeface="Helvetica Neue Light"/>
              </a:rPr>
              <a:t>Big Data Analytics</a:t>
            </a:r>
            <a:endParaRPr sz="1100">
              <a:latin typeface="Helvetica Neue Light"/>
              <a:ea typeface="Helvetica Neue Light"/>
              <a:cs typeface="Helvetica Neue Light"/>
              <a:sym typeface="Helvetica Neue Light"/>
            </a:endParaRPr>
          </a:p>
        </p:txBody>
      </p:sp>
      <p:cxnSp>
        <p:nvCxnSpPr>
          <p:cNvPr id="1022" name="Google Shape;1022;p55"/>
          <p:cNvCxnSpPr/>
          <p:nvPr/>
        </p:nvCxnSpPr>
        <p:spPr>
          <a:xfrm flipH="1" rot="10800000">
            <a:off x="231284" y="6422275"/>
            <a:ext cx="8690090" cy="1"/>
          </a:xfrm>
          <a:prstGeom prst="straightConnector1">
            <a:avLst/>
          </a:prstGeom>
          <a:noFill/>
          <a:ln>
            <a:noFill/>
          </a:ln>
        </p:spPr>
      </p:cxnSp>
      <p:sp>
        <p:nvSpPr>
          <p:cNvPr id="1023" name="Google Shape;1023;p55"/>
          <p:cNvSpPr/>
          <p:nvPr/>
        </p:nvSpPr>
        <p:spPr>
          <a:xfrm>
            <a:off x="0" y="101318"/>
            <a:ext cx="65" cy="254564"/>
          </a:xfrm>
          <a:prstGeom prst="rect">
            <a:avLst/>
          </a:prstGeom>
          <a:solidFill>
            <a:srgbClr val="F8F9FA"/>
          </a:solid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SzPts val="1800"/>
              <a:buFont typeface="Helvetica Neue Light"/>
              <a:buNone/>
            </a:pPr>
            <a:r>
              <a:t/>
            </a:r>
            <a:endParaRPr b="0" i="0" sz="1800" u="none" cap="none" strike="noStrike">
              <a:solidFill>
                <a:schemeClr val="dk1"/>
              </a:solidFill>
              <a:latin typeface="Arial"/>
              <a:ea typeface="Arial"/>
              <a:cs typeface="Arial"/>
              <a:sym typeface="Arial"/>
            </a:endParaRPr>
          </a:p>
        </p:txBody>
      </p:sp>
      <p:sp>
        <p:nvSpPr>
          <p:cNvPr id="1024" name="Google Shape;1024;p55"/>
          <p:cNvSpPr/>
          <p:nvPr/>
        </p:nvSpPr>
        <p:spPr>
          <a:xfrm>
            <a:off x="0" y="101318"/>
            <a:ext cx="65" cy="254564"/>
          </a:xfrm>
          <a:prstGeom prst="rect">
            <a:avLst/>
          </a:prstGeom>
          <a:solidFill>
            <a:srgbClr val="F8F9FA"/>
          </a:solid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SzPts val="1800"/>
              <a:buFont typeface="Helvetica Neue Light"/>
              <a:buNone/>
            </a:pPr>
            <a:r>
              <a:t/>
            </a:r>
            <a:endParaRPr b="0" i="0" sz="1800" u="none" cap="none" strike="noStrike">
              <a:solidFill>
                <a:schemeClr val="dk1"/>
              </a:solidFill>
              <a:latin typeface="Arial"/>
              <a:ea typeface="Arial"/>
              <a:cs typeface="Arial"/>
              <a:sym typeface="Arial"/>
            </a:endParaRPr>
          </a:p>
        </p:txBody>
      </p:sp>
      <p:sp>
        <p:nvSpPr>
          <p:cNvPr id="1025" name="Google Shape;1025;p55"/>
          <p:cNvSpPr/>
          <p:nvPr/>
        </p:nvSpPr>
        <p:spPr>
          <a:xfrm>
            <a:off x="0" y="101318"/>
            <a:ext cx="65" cy="254564"/>
          </a:xfrm>
          <a:prstGeom prst="rect">
            <a:avLst/>
          </a:prstGeom>
          <a:solidFill>
            <a:srgbClr val="F8F9FA"/>
          </a:solid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SzPts val="1800"/>
              <a:buFont typeface="Helvetica Neue Light"/>
              <a:buNone/>
            </a:pPr>
            <a:r>
              <a:t/>
            </a:r>
            <a:endParaRPr b="0" i="0" sz="1800" u="none" cap="none" strike="noStrike">
              <a:solidFill>
                <a:schemeClr val="dk1"/>
              </a:solidFill>
              <a:latin typeface="Arial"/>
              <a:ea typeface="Arial"/>
              <a:cs typeface="Arial"/>
              <a:sym typeface="Arial"/>
            </a:endParaRPr>
          </a:p>
        </p:txBody>
      </p:sp>
      <p:pic>
        <p:nvPicPr>
          <p:cNvPr descr="Overview of AWS Analytics pipeline services" id="1026" name="Google Shape;1026;p55"/>
          <p:cNvPicPr preferRelativeResize="0"/>
          <p:nvPr/>
        </p:nvPicPr>
        <p:blipFill rotWithShape="1">
          <a:blip r:embed="rId4">
            <a:alphaModFix/>
          </a:blip>
          <a:srcRect b="0" l="0" r="0" t="0"/>
          <a:stretch/>
        </p:blipFill>
        <p:spPr>
          <a:xfrm>
            <a:off x="709055" y="1426838"/>
            <a:ext cx="7342680" cy="4145555"/>
          </a:xfrm>
          <a:prstGeom prst="rect">
            <a:avLst/>
          </a:prstGeom>
          <a:noFill/>
          <a:ln>
            <a:noFill/>
          </a:ln>
        </p:spPr>
      </p:pic>
      <p:sp>
        <p:nvSpPr>
          <p:cNvPr id="1027" name="Google Shape;1027;p55"/>
          <p:cNvSpPr txBox="1"/>
          <p:nvPr/>
        </p:nvSpPr>
        <p:spPr>
          <a:xfrm>
            <a:off x="253770" y="6120176"/>
            <a:ext cx="6669544"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pt-PT" sz="1200">
                <a:latin typeface="Helvetica Neue Light"/>
                <a:ea typeface="Helvetica Neue Light"/>
                <a:cs typeface="Helvetica Neue Light"/>
                <a:sym typeface="Helvetica Neue Light"/>
              </a:rPr>
              <a:t>https://aws.amazon.com/getting-started/decision-guides/analytics-on-aws-how-to-choose/</a:t>
            </a:r>
            <a:endParaRPr/>
          </a:p>
        </p:txBody>
      </p:sp>
      <p:sp>
        <p:nvSpPr>
          <p:cNvPr id="1028" name="Google Shape;1028;p55"/>
          <p:cNvSpPr/>
          <p:nvPr/>
        </p:nvSpPr>
        <p:spPr>
          <a:xfrm>
            <a:off x="197782" y="6523821"/>
            <a:ext cx="1420260" cy="241411"/>
          </a:xfrm>
          <a:prstGeom prst="rect">
            <a:avLst/>
          </a:prstGeom>
          <a:noFill/>
          <a:ln>
            <a:noFill/>
          </a:ln>
        </p:spPr>
        <p:txBody>
          <a:bodyPr anchorCtr="0" anchor="ctr" bIns="35700" lIns="35700" spcFirstLastPara="1" rIns="35700" wrap="square" tIns="35700">
            <a:spAutoFit/>
          </a:bodyPr>
          <a:lstStyle/>
          <a:p>
            <a:pPr indent="0" lvl="0" marL="0" marR="0" rtl="0" algn="l">
              <a:spcBef>
                <a:spcPts val="0"/>
              </a:spcBef>
              <a:spcAft>
                <a:spcPts val="0"/>
              </a:spcAft>
              <a:buNone/>
            </a:pPr>
            <a:r>
              <a:rPr b="1" lang="pt-PT" sz="1100">
                <a:latin typeface="Helvetica Neue"/>
                <a:ea typeface="Helvetica Neue"/>
                <a:cs typeface="Helvetica Neue"/>
                <a:sym typeface="Helvetica Neue"/>
              </a:rPr>
              <a:t>Davi Almeida</a:t>
            </a:r>
            <a:r>
              <a:rPr b="1" lang="pt-PT" sz="1100">
                <a:solidFill>
                  <a:srgbClr val="FFE100"/>
                </a:solidFill>
                <a:latin typeface="Helvetica Neue"/>
                <a:ea typeface="Helvetica Neue"/>
                <a:cs typeface="Helvetica Neue"/>
                <a:sym typeface="Helvetica Neue"/>
              </a:rPr>
              <a:t>⎯ </a:t>
            </a:r>
            <a:r>
              <a:rPr b="1" lang="pt-PT" sz="1100">
                <a:latin typeface="Helvetica Neue"/>
                <a:ea typeface="Helvetica Neue"/>
                <a:cs typeface="Helvetica Neue"/>
                <a:sym typeface="Helvetica Neue"/>
              </a:rPr>
              <a:t> </a:t>
            </a:r>
            <a:r>
              <a:rPr lang="pt-PT" sz="1100">
                <a:latin typeface="Helvetica Neue Light"/>
                <a:ea typeface="Helvetica Neue Light"/>
                <a:cs typeface="Helvetica Neue Light"/>
                <a:sym typeface="Helvetica Neue Light"/>
              </a:rPr>
              <a:t>2025</a:t>
            </a:r>
            <a:endParaRPr sz="1100">
              <a:latin typeface="Helvetica Neue Light"/>
              <a:ea typeface="Helvetica Neue Light"/>
              <a:cs typeface="Helvetica Neue Light"/>
              <a:sym typeface="Helvetica Neue Light"/>
            </a:endParaRPr>
          </a:p>
        </p:txBody>
      </p:sp>
      <p:sp>
        <p:nvSpPr>
          <p:cNvPr id="1029" name="Google Shape;1029;p55"/>
          <p:cNvSpPr/>
          <p:nvPr/>
        </p:nvSpPr>
        <p:spPr>
          <a:xfrm>
            <a:off x="7669550" y="6526250"/>
            <a:ext cx="1304100" cy="236700"/>
          </a:xfrm>
          <a:prstGeom prst="rect">
            <a:avLst/>
          </a:prstGeom>
          <a:noFill/>
          <a:ln>
            <a:noFill/>
          </a:ln>
        </p:spPr>
        <p:txBody>
          <a:bodyPr anchorCtr="0" anchor="ctr" bIns="35700" lIns="35700" spcFirstLastPara="1" rIns="35700" wrap="square" tIns="35700">
            <a:noAutofit/>
          </a:bodyPr>
          <a:lstStyle/>
          <a:p>
            <a:pPr indent="0" lvl="0" marL="0" marR="0" rtl="0" algn="l">
              <a:spcBef>
                <a:spcPts val="0"/>
              </a:spcBef>
              <a:spcAft>
                <a:spcPts val="0"/>
              </a:spcAft>
              <a:buNone/>
            </a:pPr>
            <a:r>
              <a:rPr b="1" i="0" lang="pt-PT" sz="1100" u="none" cap="none" strike="noStrike">
                <a:latin typeface="Helvetica Neue"/>
                <a:ea typeface="Helvetica Neue"/>
                <a:cs typeface="Helvetica Neue"/>
                <a:sym typeface="Helvetica Neue"/>
              </a:rPr>
              <a:t>www.edit.com.pt</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3" name="Shape 1033"/>
        <p:cNvGrpSpPr/>
        <p:nvPr/>
      </p:nvGrpSpPr>
      <p:grpSpPr>
        <a:xfrm>
          <a:off x="0" y="0"/>
          <a:ext cx="0" cy="0"/>
          <a:chOff x="0" y="0"/>
          <a:chExt cx="0" cy="0"/>
        </a:xfrm>
      </p:grpSpPr>
      <p:pic>
        <p:nvPicPr>
          <p:cNvPr id="1034" name="Google Shape;1034;p57"/>
          <p:cNvPicPr preferRelativeResize="0"/>
          <p:nvPr/>
        </p:nvPicPr>
        <p:blipFill rotWithShape="1">
          <a:blip r:embed="rId3">
            <a:alphaModFix/>
          </a:blip>
          <a:srcRect b="0" l="0" r="0" t="0"/>
          <a:stretch/>
        </p:blipFill>
        <p:spPr>
          <a:xfrm>
            <a:off x="191379" y="155190"/>
            <a:ext cx="848428" cy="450479"/>
          </a:xfrm>
          <a:prstGeom prst="rect">
            <a:avLst/>
          </a:prstGeom>
          <a:noFill/>
          <a:ln>
            <a:noFill/>
          </a:ln>
        </p:spPr>
      </p:pic>
      <p:cxnSp>
        <p:nvCxnSpPr>
          <p:cNvPr id="1035" name="Google Shape;1035;p57"/>
          <p:cNvCxnSpPr/>
          <p:nvPr/>
        </p:nvCxnSpPr>
        <p:spPr>
          <a:xfrm flipH="1" rot="10800000">
            <a:off x="730166" y="599325"/>
            <a:ext cx="8191208" cy="1"/>
          </a:xfrm>
          <a:prstGeom prst="straightConnector1">
            <a:avLst/>
          </a:prstGeom>
          <a:noFill/>
          <a:ln>
            <a:noFill/>
          </a:ln>
        </p:spPr>
      </p:cxnSp>
      <p:sp>
        <p:nvSpPr>
          <p:cNvPr id="1036" name="Google Shape;1036;p57"/>
          <p:cNvSpPr/>
          <p:nvPr/>
        </p:nvSpPr>
        <p:spPr>
          <a:xfrm>
            <a:off x="6514726" y="114582"/>
            <a:ext cx="2423739" cy="410688"/>
          </a:xfrm>
          <a:prstGeom prst="rect">
            <a:avLst/>
          </a:prstGeom>
          <a:noFill/>
          <a:ln>
            <a:noFill/>
          </a:ln>
        </p:spPr>
        <p:txBody>
          <a:bodyPr anchorCtr="0" anchor="ctr" bIns="35700" lIns="35700" spcFirstLastPara="1" rIns="35700" wrap="square" tIns="35700">
            <a:spAutoFit/>
          </a:bodyPr>
          <a:lstStyle/>
          <a:p>
            <a:pPr indent="0" lvl="0" marL="0" marR="0" rtl="0" algn="r">
              <a:spcBef>
                <a:spcPts val="0"/>
              </a:spcBef>
              <a:spcAft>
                <a:spcPts val="0"/>
              </a:spcAft>
              <a:buNone/>
            </a:pPr>
            <a:r>
              <a:rPr b="1" lang="pt-PT" sz="1100">
                <a:latin typeface="Helvetica Neue"/>
                <a:ea typeface="Helvetica Neue"/>
                <a:cs typeface="Helvetica Neue"/>
                <a:sym typeface="Helvetica Neue"/>
              </a:rPr>
              <a:t>Data Science &amp; Business Analytics</a:t>
            </a:r>
            <a:endParaRPr/>
          </a:p>
          <a:p>
            <a:pPr indent="0" lvl="0" marL="0" marR="0" rtl="0" algn="r">
              <a:spcBef>
                <a:spcPts val="0"/>
              </a:spcBef>
              <a:spcAft>
                <a:spcPts val="0"/>
              </a:spcAft>
              <a:buNone/>
            </a:pPr>
            <a:r>
              <a:rPr lang="pt-PT" sz="1100">
                <a:solidFill>
                  <a:srgbClr val="FFE100"/>
                </a:solidFill>
                <a:latin typeface="Helvetica Neue Light"/>
                <a:ea typeface="Helvetica Neue Light"/>
                <a:cs typeface="Helvetica Neue Light"/>
                <a:sym typeface="Helvetica Neue Light"/>
              </a:rPr>
              <a:t>⎯ </a:t>
            </a:r>
            <a:r>
              <a:rPr lang="pt-PT" sz="1100">
                <a:latin typeface="Helvetica Neue Light"/>
                <a:ea typeface="Helvetica Neue Light"/>
                <a:cs typeface="Helvetica Neue Light"/>
                <a:sym typeface="Helvetica Neue Light"/>
              </a:rPr>
              <a:t>Big Data Analytics</a:t>
            </a:r>
            <a:endParaRPr sz="1100">
              <a:latin typeface="Helvetica Neue Light"/>
              <a:ea typeface="Helvetica Neue Light"/>
              <a:cs typeface="Helvetica Neue Light"/>
              <a:sym typeface="Helvetica Neue Light"/>
            </a:endParaRPr>
          </a:p>
        </p:txBody>
      </p:sp>
      <p:cxnSp>
        <p:nvCxnSpPr>
          <p:cNvPr id="1037" name="Google Shape;1037;p57"/>
          <p:cNvCxnSpPr/>
          <p:nvPr/>
        </p:nvCxnSpPr>
        <p:spPr>
          <a:xfrm flipH="1" rot="10800000">
            <a:off x="231284" y="6422275"/>
            <a:ext cx="8690090" cy="1"/>
          </a:xfrm>
          <a:prstGeom prst="straightConnector1">
            <a:avLst/>
          </a:prstGeom>
          <a:noFill/>
          <a:ln>
            <a:noFill/>
          </a:ln>
        </p:spPr>
      </p:cxnSp>
      <p:sp>
        <p:nvSpPr>
          <p:cNvPr id="1038" name="Google Shape;1038;p57"/>
          <p:cNvSpPr txBox="1"/>
          <p:nvPr>
            <p:ph type="title"/>
          </p:nvPr>
        </p:nvSpPr>
        <p:spPr>
          <a:xfrm>
            <a:off x="598925" y="943074"/>
            <a:ext cx="7952892" cy="498731"/>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SzPts val="5600"/>
              <a:buFont typeface="Helvetica Neue Light"/>
              <a:buNone/>
            </a:pPr>
            <a:r>
              <a:rPr lang="pt-PT"/>
              <a:t>Próximas Aulas</a:t>
            </a:r>
            <a:endParaRPr/>
          </a:p>
        </p:txBody>
      </p:sp>
      <p:pic>
        <p:nvPicPr>
          <p:cNvPr id="1039" name="Google Shape;1039;p57"/>
          <p:cNvPicPr preferRelativeResize="0"/>
          <p:nvPr/>
        </p:nvPicPr>
        <p:blipFill rotWithShape="1">
          <a:blip r:embed="rId4">
            <a:alphaModFix/>
          </a:blip>
          <a:srcRect b="0" l="0" r="0" t="0"/>
          <a:stretch/>
        </p:blipFill>
        <p:spPr>
          <a:xfrm>
            <a:off x="231284" y="2207763"/>
            <a:ext cx="2408818" cy="2442474"/>
          </a:xfrm>
          <a:prstGeom prst="rect">
            <a:avLst/>
          </a:prstGeom>
          <a:noFill/>
          <a:ln>
            <a:noFill/>
          </a:ln>
        </p:spPr>
      </p:pic>
      <p:sp>
        <p:nvSpPr>
          <p:cNvPr id="1040" name="Google Shape;1040;p57"/>
          <p:cNvSpPr txBox="1"/>
          <p:nvPr/>
        </p:nvSpPr>
        <p:spPr>
          <a:xfrm>
            <a:off x="2787447" y="1779210"/>
            <a:ext cx="4997315" cy="3888563"/>
          </a:xfrm>
          <a:prstGeom prst="rect">
            <a:avLst/>
          </a:prstGeom>
          <a:noFill/>
          <a:ln>
            <a:noFill/>
          </a:ln>
        </p:spPr>
        <p:txBody>
          <a:bodyPr anchorCtr="0" anchor="ctr" bIns="35700" lIns="35700" spcFirstLastPara="1" rIns="35700" wrap="square" tIns="35700">
            <a:spAutoFit/>
          </a:bodyPr>
          <a:lstStyle/>
          <a:p>
            <a:pPr indent="0" lvl="0" marL="0" marR="0" rtl="0" algn="l">
              <a:lnSpc>
                <a:spcPct val="100000"/>
              </a:lnSpc>
              <a:spcBef>
                <a:spcPts val="0"/>
              </a:spcBef>
              <a:spcAft>
                <a:spcPts val="0"/>
              </a:spcAft>
              <a:buClr>
                <a:srgbClr val="000000"/>
              </a:buClr>
              <a:buSzPts val="1600"/>
              <a:buFont typeface="Helvetica Neue Light"/>
              <a:buNone/>
            </a:pPr>
            <a:r>
              <a:rPr b="1" i="0" lang="pt-PT" sz="1600" u="none" cap="none" strike="noStrike">
                <a:solidFill>
                  <a:srgbClr val="000000"/>
                </a:solidFill>
                <a:latin typeface="Helvetica Neue Light"/>
                <a:ea typeface="Helvetica Neue Light"/>
                <a:cs typeface="Helvetica Neue Light"/>
                <a:sym typeface="Helvetica Neue Light"/>
              </a:rPr>
              <a:t>Aula 1: Iniciando Big Data</a:t>
            </a:r>
            <a:endParaRPr/>
          </a:p>
          <a:p>
            <a:pPr indent="-285750" lvl="0" marL="285750" marR="0" rtl="0" algn="l">
              <a:lnSpc>
                <a:spcPct val="100000"/>
              </a:lnSpc>
              <a:spcBef>
                <a:spcPts val="0"/>
              </a:spcBef>
              <a:spcAft>
                <a:spcPts val="0"/>
              </a:spcAft>
              <a:buClr>
                <a:srgbClr val="000000"/>
              </a:buClr>
              <a:buSzPts val="1600"/>
              <a:buFont typeface="Helvetica Neue Light"/>
              <a:buChar char="-"/>
            </a:pPr>
            <a:r>
              <a:rPr lang="pt-PT" sz="1600">
                <a:solidFill>
                  <a:srgbClr val="000000"/>
                </a:solidFill>
                <a:latin typeface="Helvetica Neue Light"/>
                <a:ea typeface="Helvetica Neue Light"/>
                <a:cs typeface="Helvetica Neue Light"/>
                <a:sym typeface="Helvetica Neue Light"/>
              </a:rPr>
              <a:t>Introdução</a:t>
            </a:r>
            <a:endParaRPr/>
          </a:p>
          <a:p>
            <a:pPr indent="-285750" lvl="0" marL="285750" marR="0" rtl="0" algn="l">
              <a:lnSpc>
                <a:spcPct val="100000"/>
              </a:lnSpc>
              <a:spcBef>
                <a:spcPts val="0"/>
              </a:spcBef>
              <a:spcAft>
                <a:spcPts val="0"/>
              </a:spcAft>
              <a:buClr>
                <a:srgbClr val="000000"/>
              </a:buClr>
              <a:buSzPts val="1600"/>
              <a:buFont typeface="Helvetica Neue Light"/>
              <a:buChar char="-"/>
            </a:pPr>
            <a:r>
              <a:rPr lang="pt-PT" sz="1600">
                <a:solidFill>
                  <a:srgbClr val="000000"/>
                </a:solidFill>
                <a:latin typeface="Helvetica Neue Light"/>
                <a:ea typeface="Helvetica Neue Light"/>
                <a:cs typeface="Helvetica Neue Light"/>
                <a:sym typeface="Helvetica Neue Light"/>
              </a:rPr>
              <a:t>Computação distribuída vs paralela</a:t>
            </a:r>
            <a:endParaRPr/>
          </a:p>
          <a:p>
            <a:pPr indent="-285750" lvl="0" marL="285750" marR="0" rtl="0" algn="l">
              <a:lnSpc>
                <a:spcPct val="100000"/>
              </a:lnSpc>
              <a:spcBef>
                <a:spcPts val="0"/>
              </a:spcBef>
              <a:spcAft>
                <a:spcPts val="0"/>
              </a:spcAft>
              <a:buClr>
                <a:srgbClr val="000000"/>
              </a:buClr>
              <a:buSzPts val="1600"/>
              <a:buFont typeface="Helvetica Neue Light"/>
              <a:buChar char="-"/>
            </a:pPr>
            <a:r>
              <a:rPr b="0" i="0" lang="pt-PT" sz="1600" u="none" cap="none" strike="noStrike">
                <a:solidFill>
                  <a:srgbClr val="000000"/>
                </a:solidFill>
                <a:latin typeface="Helvetica Neue Light"/>
                <a:ea typeface="Helvetica Neue Light"/>
                <a:cs typeface="Helvetica Neue Light"/>
                <a:sym typeface="Helvetica Neue Light"/>
              </a:rPr>
              <a:t>Apache Hadoop</a:t>
            </a:r>
            <a:endParaRPr b="0" i="0" sz="1600" u="none" cap="none" strike="noStrike">
              <a:solidFill>
                <a:srgbClr val="000000"/>
              </a:solidFill>
              <a:latin typeface="Helvetica Neue Light"/>
              <a:ea typeface="Helvetica Neue Light"/>
              <a:cs typeface="Helvetica Neue Light"/>
              <a:sym typeface="Helvetica Neue Light"/>
            </a:endParaRPr>
          </a:p>
          <a:p>
            <a:pPr indent="-285750" lvl="0" marL="285750" marR="0" rtl="0" algn="l">
              <a:lnSpc>
                <a:spcPct val="100000"/>
              </a:lnSpc>
              <a:spcBef>
                <a:spcPts val="0"/>
              </a:spcBef>
              <a:spcAft>
                <a:spcPts val="0"/>
              </a:spcAft>
              <a:buClr>
                <a:srgbClr val="000000"/>
              </a:buClr>
              <a:buSzPts val="1600"/>
              <a:buFont typeface="Helvetica Neue Light"/>
              <a:buChar char="-"/>
            </a:pPr>
            <a:r>
              <a:rPr lang="pt-PT" sz="1600">
                <a:solidFill>
                  <a:srgbClr val="000000"/>
                </a:solidFill>
                <a:latin typeface="Helvetica Neue Light"/>
                <a:ea typeface="Helvetica Neue Light"/>
                <a:cs typeface="Helvetica Neue Light"/>
                <a:sym typeface="Helvetica Neue Light"/>
              </a:rPr>
              <a:t>MapReduce e HFS</a:t>
            </a:r>
            <a:endParaRPr b="0" i="0" sz="1600" u="none" cap="none" strike="noStrike">
              <a:solidFill>
                <a:srgbClr val="000000"/>
              </a:solidFill>
              <a:latin typeface="Helvetica Neue Light"/>
              <a:ea typeface="Helvetica Neue Light"/>
              <a:cs typeface="Helvetica Neue Light"/>
              <a:sym typeface="Helvetica Neue Light"/>
            </a:endParaRPr>
          </a:p>
          <a:p>
            <a:pPr indent="-285750" lvl="0" marL="285750" marR="0" rtl="0" algn="l">
              <a:lnSpc>
                <a:spcPct val="100000"/>
              </a:lnSpc>
              <a:spcBef>
                <a:spcPts val="0"/>
              </a:spcBef>
              <a:spcAft>
                <a:spcPts val="0"/>
              </a:spcAft>
              <a:buClr>
                <a:srgbClr val="000000"/>
              </a:buClr>
              <a:buSzPts val="1600"/>
              <a:buFont typeface="Helvetica Neue Light"/>
              <a:buChar char="-"/>
            </a:pPr>
            <a:r>
              <a:rPr b="0" i="0" lang="pt-PT" sz="1600" u="none" cap="none" strike="noStrike">
                <a:solidFill>
                  <a:srgbClr val="000000"/>
                </a:solidFill>
                <a:latin typeface="Helvetica Neue Light"/>
                <a:ea typeface="Helvetica Neue Light"/>
                <a:cs typeface="Helvetica Neue Light"/>
                <a:sym typeface="Helvetica Neue Light"/>
              </a:rPr>
              <a:t>Big Data cases</a:t>
            </a:r>
            <a:endParaRPr/>
          </a:p>
          <a:p>
            <a:pPr indent="0" lvl="0" marL="0" marR="0" rtl="0" algn="l">
              <a:lnSpc>
                <a:spcPct val="100000"/>
              </a:lnSpc>
              <a:spcBef>
                <a:spcPts val="0"/>
              </a:spcBef>
              <a:spcAft>
                <a:spcPts val="0"/>
              </a:spcAft>
              <a:buNone/>
            </a:pPr>
            <a:r>
              <a:t/>
            </a:r>
            <a:endParaRPr b="0" i="0" sz="1600" u="none" cap="none" strike="noStrike">
              <a:solidFill>
                <a:srgbClr val="000000"/>
              </a:solidFill>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1600"/>
              <a:buFont typeface="Helvetica Neue Light"/>
              <a:buNone/>
            </a:pPr>
            <a:r>
              <a:rPr b="1" lang="pt-PT" sz="1600">
                <a:solidFill>
                  <a:srgbClr val="000000"/>
                </a:solidFill>
                <a:latin typeface="Helvetica Neue Light"/>
                <a:ea typeface="Helvetica Neue Light"/>
                <a:cs typeface="Helvetica Neue Light"/>
                <a:sym typeface="Helvetica Neue Light"/>
              </a:rPr>
              <a:t>Aula 2: Spark e Ecossistema Big Data</a:t>
            </a:r>
            <a:endParaRPr/>
          </a:p>
          <a:p>
            <a:pPr indent="-285750" lvl="0" marL="285750" marR="0" rtl="0" algn="l">
              <a:lnSpc>
                <a:spcPct val="100000"/>
              </a:lnSpc>
              <a:spcBef>
                <a:spcPts val="0"/>
              </a:spcBef>
              <a:spcAft>
                <a:spcPts val="0"/>
              </a:spcAft>
              <a:buClr>
                <a:srgbClr val="000000"/>
              </a:buClr>
              <a:buSzPts val="1600"/>
              <a:buFont typeface="Helvetica Neue Light"/>
              <a:buChar char="-"/>
            </a:pPr>
            <a:r>
              <a:rPr lang="pt-PT" sz="1600">
                <a:solidFill>
                  <a:srgbClr val="000000"/>
                </a:solidFill>
                <a:latin typeface="Helvetica Neue Light"/>
                <a:ea typeface="Helvetica Neue Light"/>
                <a:cs typeface="Helvetica Neue Light"/>
                <a:sym typeface="Helvetica Neue Light"/>
              </a:rPr>
              <a:t>Ecossistema </a:t>
            </a:r>
            <a:endParaRPr/>
          </a:p>
          <a:p>
            <a:pPr indent="-285750" lvl="0" marL="285750" marR="0" rtl="0" algn="l">
              <a:lnSpc>
                <a:spcPct val="100000"/>
              </a:lnSpc>
              <a:spcBef>
                <a:spcPts val="0"/>
              </a:spcBef>
              <a:spcAft>
                <a:spcPts val="0"/>
              </a:spcAft>
              <a:buClr>
                <a:srgbClr val="000000"/>
              </a:buClr>
              <a:buSzPts val="1600"/>
              <a:buFont typeface="Helvetica Neue Light"/>
              <a:buChar char="-"/>
            </a:pPr>
            <a:r>
              <a:rPr lang="pt-PT" sz="1600">
                <a:solidFill>
                  <a:srgbClr val="000000"/>
                </a:solidFill>
                <a:latin typeface="Helvetica Neue Light"/>
                <a:ea typeface="Helvetica Neue Light"/>
                <a:cs typeface="Helvetica Neue Light"/>
                <a:sym typeface="Helvetica Neue Light"/>
              </a:rPr>
              <a:t>API: como usar e para que servem</a:t>
            </a:r>
            <a:endParaRPr/>
          </a:p>
          <a:p>
            <a:pPr indent="-285750" lvl="0" marL="285750" marR="0" rtl="0" algn="l">
              <a:lnSpc>
                <a:spcPct val="100000"/>
              </a:lnSpc>
              <a:spcBef>
                <a:spcPts val="0"/>
              </a:spcBef>
              <a:spcAft>
                <a:spcPts val="0"/>
              </a:spcAft>
              <a:buClr>
                <a:srgbClr val="000000"/>
              </a:buClr>
              <a:buSzPts val="1600"/>
              <a:buFont typeface="Helvetica Neue Light"/>
              <a:buChar char="-"/>
            </a:pPr>
            <a:r>
              <a:rPr lang="pt-PT" sz="1600">
                <a:solidFill>
                  <a:srgbClr val="000000"/>
                </a:solidFill>
                <a:latin typeface="Helvetica Neue Light"/>
                <a:ea typeface="Helvetica Neue Light"/>
                <a:cs typeface="Helvetica Neue Light"/>
                <a:sym typeface="Helvetica Neue Light"/>
              </a:rPr>
              <a:t>Pyspark, RDD, Dataframe API</a:t>
            </a:r>
            <a:endParaRPr/>
          </a:p>
          <a:p>
            <a:pPr indent="-285750" lvl="0" marL="285750" marR="0" rtl="0" algn="l">
              <a:lnSpc>
                <a:spcPct val="100000"/>
              </a:lnSpc>
              <a:spcBef>
                <a:spcPts val="0"/>
              </a:spcBef>
              <a:spcAft>
                <a:spcPts val="0"/>
              </a:spcAft>
              <a:buClr>
                <a:srgbClr val="000000"/>
              </a:buClr>
              <a:buSzPts val="1600"/>
              <a:buFont typeface="Helvetica Neue Light"/>
              <a:buChar char="-"/>
            </a:pPr>
            <a:r>
              <a:rPr lang="pt-PT" sz="1600">
                <a:solidFill>
                  <a:srgbClr val="000000"/>
                </a:solidFill>
                <a:latin typeface="Helvetica Neue Light"/>
                <a:ea typeface="Helvetica Neue Light"/>
                <a:cs typeface="Helvetica Neue Light"/>
                <a:sym typeface="Helvetica Neue Light"/>
              </a:rPr>
              <a:t>Databricks</a:t>
            </a:r>
            <a:endParaRPr sz="1600">
              <a:solidFill>
                <a:srgbClr val="000000"/>
              </a:solidFill>
              <a:latin typeface="Helvetica Neue Light"/>
              <a:ea typeface="Helvetica Neue Light"/>
              <a:cs typeface="Helvetica Neue Light"/>
              <a:sym typeface="Helvetica Neue Light"/>
            </a:endParaRPr>
          </a:p>
          <a:p>
            <a:pPr indent="-285750" lvl="0" marL="285750" marR="0" rtl="0" algn="l">
              <a:lnSpc>
                <a:spcPct val="100000"/>
              </a:lnSpc>
              <a:spcBef>
                <a:spcPts val="0"/>
              </a:spcBef>
              <a:spcAft>
                <a:spcPts val="0"/>
              </a:spcAft>
              <a:buClr>
                <a:srgbClr val="000000"/>
              </a:buClr>
              <a:buSzPts val="1600"/>
              <a:buFont typeface="Helvetica Neue Light"/>
              <a:buChar char="-"/>
            </a:pPr>
            <a:r>
              <a:rPr lang="pt-PT" sz="1600">
                <a:solidFill>
                  <a:srgbClr val="000000"/>
                </a:solidFill>
                <a:latin typeface="Helvetica Neue Light"/>
                <a:ea typeface="Helvetica Neue Light"/>
                <a:cs typeface="Helvetica Neue Light"/>
                <a:sym typeface="Helvetica Neue Light"/>
              </a:rPr>
              <a:t>Projeto (Databricks para análise de dados)</a:t>
            </a:r>
            <a:endParaRPr/>
          </a:p>
          <a:p>
            <a:pPr indent="-285750" lvl="0" marL="285750" marR="0" rtl="0" algn="l">
              <a:lnSpc>
                <a:spcPct val="100000"/>
              </a:lnSpc>
              <a:spcBef>
                <a:spcPts val="0"/>
              </a:spcBef>
              <a:spcAft>
                <a:spcPts val="0"/>
              </a:spcAft>
              <a:buClr>
                <a:srgbClr val="000000"/>
              </a:buClr>
              <a:buSzPts val="1600"/>
              <a:buFont typeface="Helvetica Neue Light"/>
              <a:buChar char="-"/>
            </a:pPr>
            <a:r>
              <a:rPr lang="pt-PT" sz="1600">
                <a:solidFill>
                  <a:srgbClr val="000000"/>
                </a:solidFill>
                <a:latin typeface="Helvetica Neue Light"/>
                <a:ea typeface="Helvetica Neue Light"/>
                <a:cs typeface="Helvetica Neue Light"/>
                <a:sym typeface="Helvetica Neue Light"/>
              </a:rPr>
              <a:t>Hadoop vs Spark</a:t>
            </a:r>
            <a:endParaRPr sz="1600">
              <a:solidFill>
                <a:srgbClr val="000000"/>
              </a:solidFill>
              <a:latin typeface="Helvetica Neue Light"/>
              <a:ea typeface="Helvetica Neue Light"/>
              <a:cs typeface="Helvetica Neue Light"/>
              <a:sym typeface="Helvetica Neue Light"/>
            </a:endParaRPr>
          </a:p>
          <a:p>
            <a:pPr indent="-190500" lvl="0" marL="342900" marR="0" rtl="0" algn="ctr">
              <a:lnSpc>
                <a:spcPct val="100000"/>
              </a:lnSpc>
              <a:spcBef>
                <a:spcPts val="0"/>
              </a:spcBef>
              <a:spcAft>
                <a:spcPts val="0"/>
              </a:spcAft>
              <a:buSzPts val="2400"/>
              <a:buFont typeface="Arial"/>
              <a:buNone/>
            </a:pPr>
            <a:r>
              <a:t/>
            </a:r>
            <a:endParaRPr b="0" i="0" sz="2400" u="none" cap="none" strike="noStrike">
              <a:solidFill>
                <a:srgbClr val="000000"/>
              </a:solidFill>
              <a:latin typeface="Helvetica Neue Light"/>
              <a:ea typeface="Helvetica Neue Light"/>
              <a:cs typeface="Helvetica Neue Light"/>
              <a:sym typeface="Helvetica Neue Light"/>
            </a:endParaRPr>
          </a:p>
        </p:txBody>
      </p:sp>
      <p:sp>
        <p:nvSpPr>
          <p:cNvPr id="1041" name="Google Shape;1041;p57"/>
          <p:cNvSpPr/>
          <p:nvPr/>
        </p:nvSpPr>
        <p:spPr>
          <a:xfrm>
            <a:off x="197782" y="6523821"/>
            <a:ext cx="1420260" cy="241411"/>
          </a:xfrm>
          <a:prstGeom prst="rect">
            <a:avLst/>
          </a:prstGeom>
          <a:noFill/>
          <a:ln>
            <a:noFill/>
          </a:ln>
        </p:spPr>
        <p:txBody>
          <a:bodyPr anchorCtr="0" anchor="ctr" bIns="35700" lIns="35700" spcFirstLastPara="1" rIns="35700" wrap="square" tIns="35700">
            <a:spAutoFit/>
          </a:bodyPr>
          <a:lstStyle/>
          <a:p>
            <a:pPr indent="0" lvl="0" marL="0" marR="0" rtl="0" algn="l">
              <a:spcBef>
                <a:spcPts val="0"/>
              </a:spcBef>
              <a:spcAft>
                <a:spcPts val="0"/>
              </a:spcAft>
              <a:buNone/>
            </a:pPr>
            <a:r>
              <a:rPr b="1" lang="pt-PT" sz="1100">
                <a:latin typeface="Helvetica Neue"/>
                <a:ea typeface="Helvetica Neue"/>
                <a:cs typeface="Helvetica Neue"/>
                <a:sym typeface="Helvetica Neue"/>
              </a:rPr>
              <a:t>Davi Almeida</a:t>
            </a:r>
            <a:r>
              <a:rPr b="1" lang="pt-PT" sz="1100">
                <a:solidFill>
                  <a:srgbClr val="FFE100"/>
                </a:solidFill>
                <a:latin typeface="Helvetica Neue"/>
                <a:ea typeface="Helvetica Neue"/>
                <a:cs typeface="Helvetica Neue"/>
                <a:sym typeface="Helvetica Neue"/>
              </a:rPr>
              <a:t>⎯ </a:t>
            </a:r>
            <a:r>
              <a:rPr b="1" lang="pt-PT" sz="1100">
                <a:latin typeface="Helvetica Neue"/>
                <a:ea typeface="Helvetica Neue"/>
                <a:cs typeface="Helvetica Neue"/>
                <a:sym typeface="Helvetica Neue"/>
              </a:rPr>
              <a:t> </a:t>
            </a:r>
            <a:r>
              <a:rPr lang="pt-PT" sz="1100">
                <a:latin typeface="Helvetica Neue Light"/>
                <a:ea typeface="Helvetica Neue Light"/>
                <a:cs typeface="Helvetica Neue Light"/>
                <a:sym typeface="Helvetica Neue Light"/>
              </a:rPr>
              <a:t>2025</a:t>
            </a:r>
            <a:endParaRPr sz="1100">
              <a:latin typeface="Helvetica Neue Light"/>
              <a:ea typeface="Helvetica Neue Light"/>
              <a:cs typeface="Helvetica Neue Light"/>
              <a:sym typeface="Helvetica Neue Light"/>
            </a:endParaRPr>
          </a:p>
        </p:txBody>
      </p:sp>
      <p:sp>
        <p:nvSpPr>
          <p:cNvPr id="1042" name="Google Shape;1042;p57"/>
          <p:cNvSpPr/>
          <p:nvPr/>
        </p:nvSpPr>
        <p:spPr>
          <a:xfrm>
            <a:off x="7669550" y="6526250"/>
            <a:ext cx="1304100" cy="236700"/>
          </a:xfrm>
          <a:prstGeom prst="rect">
            <a:avLst/>
          </a:prstGeom>
          <a:noFill/>
          <a:ln>
            <a:noFill/>
          </a:ln>
        </p:spPr>
        <p:txBody>
          <a:bodyPr anchorCtr="0" anchor="ctr" bIns="35700" lIns="35700" spcFirstLastPara="1" rIns="35700" wrap="square" tIns="35700">
            <a:noAutofit/>
          </a:bodyPr>
          <a:lstStyle/>
          <a:p>
            <a:pPr indent="0" lvl="0" marL="0" marR="0" rtl="0" algn="l">
              <a:spcBef>
                <a:spcPts val="0"/>
              </a:spcBef>
              <a:spcAft>
                <a:spcPts val="0"/>
              </a:spcAft>
              <a:buNone/>
            </a:pPr>
            <a:r>
              <a:rPr b="1" i="0" lang="pt-PT" sz="1100" u="none" cap="none" strike="noStrike">
                <a:latin typeface="Helvetica Neue"/>
                <a:ea typeface="Helvetica Neue"/>
                <a:cs typeface="Helvetica Neue"/>
                <a:sym typeface="Helvetica Neue"/>
              </a:rPr>
              <a:t>www.edit.com.pt</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6" name="Shape 1046"/>
        <p:cNvGrpSpPr/>
        <p:nvPr/>
      </p:nvGrpSpPr>
      <p:grpSpPr>
        <a:xfrm>
          <a:off x="0" y="0"/>
          <a:ext cx="0" cy="0"/>
          <a:chOff x="0" y="0"/>
          <a:chExt cx="0" cy="0"/>
        </a:xfrm>
      </p:grpSpPr>
      <p:pic>
        <p:nvPicPr>
          <p:cNvPr id="1047" name="Google Shape;1047;p58"/>
          <p:cNvPicPr preferRelativeResize="0"/>
          <p:nvPr/>
        </p:nvPicPr>
        <p:blipFill rotWithShape="1">
          <a:blip r:embed="rId3">
            <a:alphaModFix/>
          </a:blip>
          <a:srcRect b="0" l="0" r="0" t="0"/>
          <a:stretch/>
        </p:blipFill>
        <p:spPr>
          <a:xfrm>
            <a:off x="191379" y="155190"/>
            <a:ext cx="848428" cy="450479"/>
          </a:xfrm>
          <a:prstGeom prst="rect">
            <a:avLst/>
          </a:prstGeom>
          <a:noFill/>
          <a:ln>
            <a:noFill/>
          </a:ln>
        </p:spPr>
      </p:pic>
      <p:cxnSp>
        <p:nvCxnSpPr>
          <p:cNvPr id="1048" name="Google Shape;1048;p58"/>
          <p:cNvCxnSpPr/>
          <p:nvPr/>
        </p:nvCxnSpPr>
        <p:spPr>
          <a:xfrm flipH="1" rot="10800000">
            <a:off x="730166" y="599325"/>
            <a:ext cx="8191208" cy="1"/>
          </a:xfrm>
          <a:prstGeom prst="straightConnector1">
            <a:avLst/>
          </a:prstGeom>
          <a:noFill/>
          <a:ln>
            <a:noFill/>
          </a:ln>
        </p:spPr>
      </p:cxnSp>
      <p:sp>
        <p:nvSpPr>
          <p:cNvPr id="1049" name="Google Shape;1049;p58"/>
          <p:cNvSpPr/>
          <p:nvPr/>
        </p:nvSpPr>
        <p:spPr>
          <a:xfrm>
            <a:off x="6514726" y="114582"/>
            <a:ext cx="2423739" cy="410688"/>
          </a:xfrm>
          <a:prstGeom prst="rect">
            <a:avLst/>
          </a:prstGeom>
          <a:noFill/>
          <a:ln>
            <a:noFill/>
          </a:ln>
        </p:spPr>
        <p:txBody>
          <a:bodyPr anchorCtr="0" anchor="ctr" bIns="35700" lIns="35700" spcFirstLastPara="1" rIns="35700" wrap="square" tIns="35700">
            <a:spAutoFit/>
          </a:bodyPr>
          <a:lstStyle/>
          <a:p>
            <a:pPr indent="0" lvl="0" marL="0" marR="0" rtl="0" algn="r">
              <a:spcBef>
                <a:spcPts val="0"/>
              </a:spcBef>
              <a:spcAft>
                <a:spcPts val="0"/>
              </a:spcAft>
              <a:buNone/>
            </a:pPr>
            <a:r>
              <a:rPr b="1" lang="pt-PT" sz="1100">
                <a:latin typeface="Helvetica Neue"/>
                <a:ea typeface="Helvetica Neue"/>
                <a:cs typeface="Helvetica Neue"/>
                <a:sym typeface="Helvetica Neue"/>
              </a:rPr>
              <a:t>Data Science &amp; Business Analytics</a:t>
            </a:r>
            <a:endParaRPr/>
          </a:p>
          <a:p>
            <a:pPr indent="0" lvl="0" marL="0" marR="0" rtl="0" algn="r">
              <a:spcBef>
                <a:spcPts val="0"/>
              </a:spcBef>
              <a:spcAft>
                <a:spcPts val="0"/>
              </a:spcAft>
              <a:buNone/>
            </a:pPr>
            <a:r>
              <a:rPr lang="pt-PT" sz="1100">
                <a:solidFill>
                  <a:srgbClr val="FFE100"/>
                </a:solidFill>
                <a:latin typeface="Helvetica Neue Light"/>
                <a:ea typeface="Helvetica Neue Light"/>
                <a:cs typeface="Helvetica Neue Light"/>
                <a:sym typeface="Helvetica Neue Light"/>
              </a:rPr>
              <a:t>⎯ </a:t>
            </a:r>
            <a:r>
              <a:rPr lang="pt-PT" sz="1100">
                <a:latin typeface="Helvetica Neue Light"/>
                <a:ea typeface="Helvetica Neue Light"/>
                <a:cs typeface="Helvetica Neue Light"/>
                <a:sym typeface="Helvetica Neue Light"/>
              </a:rPr>
              <a:t>Big Data Analytics</a:t>
            </a:r>
            <a:endParaRPr sz="1100">
              <a:latin typeface="Helvetica Neue Light"/>
              <a:ea typeface="Helvetica Neue Light"/>
              <a:cs typeface="Helvetica Neue Light"/>
              <a:sym typeface="Helvetica Neue Light"/>
            </a:endParaRPr>
          </a:p>
        </p:txBody>
      </p:sp>
      <p:cxnSp>
        <p:nvCxnSpPr>
          <p:cNvPr id="1050" name="Google Shape;1050;p58"/>
          <p:cNvCxnSpPr/>
          <p:nvPr/>
        </p:nvCxnSpPr>
        <p:spPr>
          <a:xfrm flipH="1" rot="10800000">
            <a:off x="231284" y="6422275"/>
            <a:ext cx="8690090" cy="1"/>
          </a:xfrm>
          <a:prstGeom prst="straightConnector1">
            <a:avLst/>
          </a:prstGeom>
          <a:noFill/>
          <a:ln>
            <a:noFill/>
          </a:ln>
        </p:spPr>
      </p:cxnSp>
      <p:sp>
        <p:nvSpPr>
          <p:cNvPr id="1051" name="Google Shape;1051;p58"/>
          <p:cNvSpPr txBox="1"/>
          <p:nvPr>
            <p:ph type="title"/>
          </p:nvPr>
        </p:nvSpPr>
        <p:spPr>
          <a:xfrm>
            <a:off x="598925" y="943074"/>
            <a:ext cx="7952892" cy="498731"/>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SzPts val="5600"/>
              <a:buFont typeface="Helvetica Neue Light"/>
              <a:buNone/>
            </a:pPr>
            <a:r>
              <a:rPr lang="pt-PT"/>
              <a:t>Próximas Aulas</a:t>
            </a:r>
            <a:endParaRPr/>
          </a:p>
        </p:txBody>
      </p:sp>
      <p:pic>
        <p:nvPicPr>
          <p:cNvPr id="1052" name="Google Shape;1052;p58"/>
          <p:cNvPicPr preferRelativeResize="0"/>
          <p:nvPr/>
        </p:nvPicPr>
        <p:blipFill rotWithShape="1">
          <a:blip r:embed="rId4">
            <a:alphaModFix/>
          </a:blip>
          <a:srcRect b="0" l="0" r="0" t="0"/>
          <a:stretch/>
        </p:blipFill>
        <p:spPr>
          <a:xfrm>
            <a:off x="231284" y="2207763"/>
            <a:ext cx="2408818" cy="2442474"/>
          </a:xfrm>
          <a:prstGeom prst="rect">
            <a:avLst/>
          </a:prstGeom>
          <a:noFill/>
          <a:ln>
            <a:noFill/>
          </a:ln>
        </p:spPr>
      </p:pic>
      <p:sp>
        <p:nvSpPr>
          <p:cNvPr id="1053" name="Google Shape;1053;p58"/>
          <p:cNvSpPr txBox="1"/>
          <p:nvPr/>
        </p:nvSpPr>
        <p:spPr>
          <a:xfrm>
            <a:off x="2729280" y="1645563"/>
            <a:ext cx="4997315" cy="5119669"/>
          </a:xfrm>
          <a:prstGeom prst="rect">
            <a:avLst/>
          </a:prstGeom>
          <a:noFill/>
          <a:ln>
            <a:noFill/>
          </a:ln>
        </p:spPr>
        <p:txBody>
          <a:bodyPr anchorCtr="0" anchor="ctr" bIns="35700" lIns="35700" spcFirstLastPara="1" rIns="35700" wrap="square" tIns="35700">
            <a:spAutoFit/>
          </a:bodyPr>
          <a:lstStyle/>
          <a:p>
            <a:pPr indent="0" lvl="0" marL="0" marR="0" rtl="0" algn="l">
              <a:lnSpc>
                <a:spcPct val="100000"/>
              </a:lnSpc>
              <a:spcBef>
                <a:spcPts val="0"/>
              </a:spcBef>
              <a:spcAft>
                <a:spcPts val="0"/>
              </a:spcAft>
              <a:buClr>
                <a:srgbClr val="000000"/>
              </a:buClr>
              <a:buSzPts val="1600"/>
              <a:buFont typeface="Helvetica Neue Light"/>
              <a:buNone/>
            </a:pPr>
            <a:r>
              <a:rPr b="1" i="0" lang="pt-PT" sz="1600" u="none" cap="none" strike="noStrike">
                <a:solidFill>
                  <a:srgbClr val="000000"/>
                </a:solidFill>
                <a:latin typeface="Helvetica Neue Light"/>
                <a:ea typeface="Helvetica Neue Light"/>
                <a:cs typeface="Helvetica Neue Light"/>
                <a:sym typeface="Helvetica Neue Light"/>
              </a:rPr>
              <a:t>Aula 3: Stack Moderno de dado</a:t>
            </a:r>
            <a:endParaRPr/>
          </a:p>
          <a:p>
            <a:pPr indent="-285750" lvl="0" marL="285750" marR="0" rtl="0" algn="l">
              <a:lnSpc>
                <a:spcPct val="100000"/>
              </a:lnSpc>
              <a:spcBef>
                <a:spcPts val="0"/>
              </a:spcBef>
              <a:spcAft>
                <a:spcPts val="0"/>
              </a:spcAft>
              <a:buClr>
                <a:srgbClr val="000000"/>
              </a:buClr>
              <a:buSzPts val="1600"/>
              <a:buFont typeface="Helvetica Neue Light"/>
              <a:buChar char="-"/>
            </a:pPr>
            <a:r>
              <a:rPr lang="pt-PT" sz="1600">
                <a:solidFill>
                  <a:srgbClr val="000000"/>
                </a:solidFill>
                <a:latin typeface="Helvetica Neue Light"/>
                <a:ea typeface="Helvetica Neue Light"/>
                <a:cs typeface="Helvetica Neue Light"/>
                <a:sym typeface="Helvetica Neue Light"/>
              </a:rPr>
              <a:t>Data Warehouse vs Data Lake vs Lake House</a:t>
            </a:r>
            <a:endParaRPr sz="1600">
              <a:solidFill>
                <a:srgbClr val="000000"/>
              </a:solidFill>
              <a:latin typeface="Helvetica Neue Light"/>
              <a:ea typeface="Helvetica Neue Light"/>
              <a:cs typeface="Helvetica Neue Light"/>
              <a:sym typeface="Helvetica Neue Light"/>
            </a:endParaRPr>
          </a:p>
          <a:p>
            <a:pPr indent="-285750" lvl="0" marL="285750" marR="0" rtl="0" algn="l">
              <a:lnSpc>
                <a:spcPct val="100000"/>
              </a:lnSpc>
              <a:spcBef>
                <a:spcPts val="0"/>
              </a:spcBef>
              <a:spcAft>
                <a:spcPts val="0"/>
              </a:spcAft>
              <a:buClr>
                <a:srgbClr val="000000"/>
              </a:buClr>
              <a:buSzPts val="1600"/>
              <a:buFont typeface="Helvetica Neue Light"/>
              <a:buChar char="-"/>
            </a:pPr>
            <a:r>
              <a:rPr lang="pt-PT" sz="1600">
                <a:solidFill>
                  <a:srgbClr val="000000"/>
                </a:solidFill>
                <a:latin typeface="Helvetica Neue Light"/>
                <a:ea typeface="Helvetica Neue Light"/>
                <a:cs typeface="Helvetica Neue Light"/>
                <a:sym typeface="Helvetica Neue Light"/>
              </a:rPr>
              <a:t>ETL vs ELT</a:t>
            </a:r>
            <a:endParaRPr/>
          </a:p>
          <a:p>
            <a:pPr indent="-285750" lvl="0" marL="285750" marR="0" rtl="0" algn="l">
              <a:lnSpc>
                <a:spcPct val="100000"/>
              </a:lnSpc>
              <a:spcBef>
                <a:spcPts val="0"/>
              </a:spcBef>
              <a:spcAft>
                <a:spcPts val="0"/>
              </a:spcAft>
              <a:buClr>
                <a:srgbClr val="000000"/>
              </a:buClr>
              <a:buSzPts val="1600"/>
              <a:buFont typeface="Helvetica Neue Light"/>
              <a:buChar char="-"/>
            </a:pPr>
            <a:r>
              <a:rPr lang="pt-PT" sz="1600">
                <a:solidFill>
                  <a:srgbClr val="000000"/>
                </a:solidFill>
                <a:latin typeface="Helvetica Neue Light"/>
                <a:ea typeface="Helvetica Neue Light"/>
                <a:cs typeface="Helvetica Neue Light"/>
                <a:sym typeface="Helvetica Neue Light"/>
              </a:rPr>
              <a:t>Tradicional vs Moderno</a:t>
            </a:r>
            <a:endParaRPr/>
          </a:p>
          <a:p>
            <a:pPr indent="-285750" lvl="0" marL="285750" marR="0" rtl="0" algn="l">
              <a:lnSpc>
                <a:spcPct val="100000"/>
              </a:lnSpc>
              <a:spcBef>
                <a:spcPts val="0"/>
              </a:spcBef>
              <a:spcAft>
                <a:spcPts val="0"/>
              </a:spcAft>
              <a:buClr>
                <a:srgbClr val="000000"/>
              </a:buClr>
              <a:buSzPts val="1600"/>
              <a:buFont typeface="Helvetica Neue Light"/>
              <a:buChar char="-"/>
            </a:pPr>
            <a:r>
              <a:rPr lang="pt-PT" sz="1600">
                <a:solidFill>
                  <a:srgbClr val="000000"/>
                </a:solidFill>
                <a:latin typeface="Helvetica Neue Light"/>
                <a:ea typeface="Helvetica Neue Light"/>
                <a:cs typeface="Helvetica Neue Light"/>
                <a:sym typeface="Helvetica Neue Light"/>
              </a:rPr>
              <a:t>Snowflake</a:t>
            </a:r>
            <a:endParaRPr sz="1600">
              <a:solidFill>
                <a:srgbClr val="000000"/>
              </a:solidFill>
              <a:latin typeface="Helvetica Neue Light"/>
              <a:ea typeface="Helvetica Neue Light"/>
              <a:cs typeface="Helvetica Neue Light"/>
              <a:sym typeface="Helvetica Neue Light"/>
            </a:endParaRPr>
          </a:p>
          <a:p>
            <a:pPr indent="-285750" lvl="0" marL="285750" marR="0" rtl="0" algn="l">
              <a:lnSpc>
                <a:spcPct val="100000"/>
              </a:lnSpc>
              <a:spcBef>
                <a:spcPts val="0"/>
              </a:spcBef>
              <a:spcAft>
                <a:spcPts val="0"/>
              </a:spcAft>
              <a:buClr>
                <a:srgbClr val="000000"/>
              </a:buClr>
              <a:buSzPts val="1600"/>
              <a:buFont typeface="Helvetica Neue Light"/>
              <a:buChar char="-"/>
            </a:pPr>
            <a:r>
              <a:rPr lang="pt-PT" sz="1600">
                <a:solidFill>
                  <a:srgbClr val="000000"/>
                </a:solidFill>
                <a:latin typeface="Helvetica Neue Light"/>
                <a:ea typeface="Helvetica Neue Light"/>
                <a:cs typeface="Helvetica Neue Light"/>
                <a:sym typeface="Helvetica Neue Light"/>
              </a:rPr>
              <a:t>Projeto (Construindo primeira DW) </a:t>
            </a:r>
            <a:endParaRPr/>
          </a:p>
          <a:p>
            <a:pPr indent="-285750" lvl="0" marL="285750" marR="0" rtl="0" algn="l">
              <a:lnSpc>
                <a:spcPct val="100000"/>
              </a:lnSpc>
              <a:spcBef>
                <a:spcPts val="0"/>
              </a:spcBef>
              <a:spcAft>
                <a:spcPts val="0"/>
              </a:spcAft>
              <a:buClr>
                <a:srgbClr val="000000"/>
              </a:buClr>
              <a:buSzPts val="1600"/>
              <a:buFont typeface="Helvetica Neue Light"/>
              <a:buChar char="-"/>
            </a:pPr>
            <a:r>
              <a:rPr b="0" i="0" lang="pt-PT" sz="1600" u="none" cap="none" strike="noStrike">
                <a:solidFill>
                  <a:srgbClr val="000000"/>
                </a:solidFill>
                <a:latin typeface="Helvetica Neue Light"/>
                <a:ea typeface="Helvetica Neue Light"/>
                <a:cs typeface="Helvetica Neue Light"/>
                <a:sym typeface="Helvetica Neue Light"/>
              </a:rPr>
              <a:t>ACID</a:t>
            </a:r>
            <a:endParaRPr/>
          </a:p>
          <a:p>
            <a:pPr indent="0" lvl="0" marL="0" marR="0" rtl="0" algn="l">
              <a:lnSpc>
                <a:spcPct val="100000"/>
              </a:lnSpc>
              <a:spcBef>
                <a:spcPts val="0"/>
              </a:spcBef>
              <a:spcAft>
                <a:spcPts val="0"/>
              </a:spcAft>
              <a:buNone/>
            </a:pPr>
            <a:r>
              <a:t/>
            </a:r>
            <a:endParaRPr b="0" i="0" sz="1600" u="none" cap="none" strike="noStrike">
              <a:solidFill>
                <a:srgbClr val="000000"/>
              </a:solidFill>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1600"/>
              <a:buFont typeface="Helvetica Neue Light"/>
              <a:buNone/>
            </a:pPr>
            <a:r>
              <a:rPr b="1" lang="pt-PT" sz="1600">
                <a:solidFill>
                  <a:srgbClr val="000000"/>
                </a:solidFill>
                <a:latin typeface="Helvetica Neue Light"/>
                <a:ea typeface="Helvetica Neue Light"/>
                <a:cs typeface="Helvetica Neue Light"/>
                <a:sym typeface="Helvetica Neue Light"/>
              </a:rPr>
              <a:t>Aula 4: Orquestrando Pipeline</a:t>
            </a:r>
            <a:endParaRPr/>
          </a:p>
          <a:p>
            <a:pPr indent="-285750" lvl="0" marL="285750" marR="0" rtl="0" algn="l">
              <a:lnSpc>
                <a:spcPct val="100000"/>
              </a:lnSpc>
              <a:spcBef>
                <a:spcPts val="0"/>
              </a:spcBef>
              <a:spcAft>
                <a:spcPts val="0"/>
              </a:spcAft>
              <a:buClr>
                <a:srgbClr val="000000"/>
              </a:buClr>
              <a:buSzPts val="1600"/>
              <a:buFont typeface="Helvetica Neue Light"/>
              <a:buChar char="-"/>
            </a:pPr>
            <a:r>
              <a:rPr lang="pt-PT" sz="1600">
                <a:solidFill>
                  <a:srgbClr val="000000"/>
                </a:solidFill>
                <a:latin typeface="Helvetica Neue Light"/>
                <a:ea typeface="Helvetica Neue Light"/>
                <a:cs typeface="Helvetica Neue Light"/>
                <a:sym typeface="Helvetica Neue Light"/>
              </a:rPr>
              <a:t>O que é Orquestração?</a:t>
            </a:r>
            <a:endParaRPr/>
          </a:p>
          <a:p>
            <a:pPr indent="-285750" lvl="0" marL="285750" marR="0" rtl="0" algn="l">
              <a:lnSpc>
                <a:spcPct val="100000"/>
              </a:lnSpc>
              <a:spcBef>
                <a:spcPts val="0"/>
              </a:spcBef>
              <a:spcAft>
                <a:spcPts val="0"/>
              </a:spcAft>
              <a:buClr>
                <a:srgbClr val="000000"/>
              </a:buClr>
              <a:buSzPts val="1600"/>
              <a:buFont typeface="Helvetica Neue Light"/>
              <a:buChar char="-"/>
            </a:pPr>
            <a:r>
              <a:rPr lang="pt-PT" sz="1600">
                <a:solidFill>
                  <a:srgbClr val="000000"/>
                </a:solidFill>
                <a:latin typeface="Helvetica Neue Light"/>
                <a:ea typeface="Helvetica Neue Light"/>
                <a:cs typeface="Helvetica Neue Light"/>
                <a:sym typeface="Helvetica Neue Light"/>
              </a:rPr>
              <a:t>Apache Airflow</a:t>
            </a:r>
            <a:endParaRPr sz="1600">
              <a:solidFill>
                <a:srgbClr val="000000"/>
              </a:solidFill>
              <a:latin typeface="Helvetica Neue Light"/>
              <a:ea typeface="Helvetica Neue Light"/>
              <a:cs typeface="Helvetica Neue Light"/>
              <a:sym typeface="Helvetica Neue Light"/>
            </a:endParaRPr>
          </a:p>
          <a:p>
            <a:pPr indent="-285750" lvl="0" marL="285750" marR="0" rtl="0" algn="l">
              <a:lnSpc>
                <a:spcPct val="100000"/>
              </a:lnSpc>
              <a:spcBef>
                <a:spcPts val="0"/>
              </a:spcBef>
              <a:spcAft>
                <a:spcPts val="0"/>
              </a:spcAft>
              <a:buClr>
                <a:srgbClr val="000000"/>
              </a:buClr>
              <a:buSzPts val="1600"/>
              <a:buFont typeface="Helvetica Neue Light"/>
              <a:buChar char="-"/>
            </a:pPr>
            <a:r>
              <a:rPr lang="pt-PT" sz="1600">
                <a:solidFill>
                  <a:srgbClr val="000000"/>
                </a:solidFill>
                <a:latin typeface="Helvetica Neue Light"/>
                <a:ea typeface="Helvetica Neue Light"/>
                <a:cs typeface="Helvetica Neue Light"/>
                <a:sym typeface="Helvetica Neue Light"/>
              </a:rPr>
              <a:t>DAG</a:t>
            </a:r>
            <a:endParaRPr/>
          </a:p>
          <a:p>
            <a:pPr indent="-285750" lvl="0" marL="285750" marR="0" rtl="0" algn="l">
              <a:lnSpc>
                <a:spcPct val="100000"/>
              </a:lnSpc>
              <a:spcBef>
                <a:spcPts val="0"/>
              </a:spcBef>
              <a:spcAft>
                <a:spcPts val="0"/>
              </a:spcAft>
              <a:buClr>
                <a:srgbClr val="000000"/>
              </a:buClr>
              <a:buSzPts val="1600"/>
              <a:buFont typeface="Helvetica Neue Light"/>
              <a:buChar char="-"/>
            </a:pPr>
            <a:r>
              <a:rPr lang="pt-PT" sz="1600">
                <a:solidFill>
                  <a:srgbClr val="000000"/>
                </a:solidFill>
                <a:latin typeface="Helvetica Neue Light"/>
                <a:ea typeface="Helvetica Neue Light"/>
                <a:cs typeface="Helvetica Neue Light"/>
                <a:sym typeface="Helvetica Neue Light"/>
              </a:rPr>
              <a:t>Tasks, Operators, Connections etc</a:t>
            </a:r>
            <a:endParaRPr sz="1600">
              <a:solidFill>
                <a:srgbClr val="000000"/>
              </a:solidFill>
              <a:latin typeface="Helvetica Neue Light"/>
              <a:ea typeface="Helvetica Neue Light"/>
              <a:cs typeface="Helvetica Neue Light"/>
              <a:sym typeface="Helvetica Neue Light"/>
            </a:endParaRPr>
          </a:p>
          <a:p>
            <a:pPr indent="-285750" lvl="0" marL="285750" marR="0" rtl="0" algn="l">
              <a:spcBef>
                <a:spcPts val="0"/>
              </a:spcBef>
              <a:spcAft>
                <a:spcPts val="0"/>
              </a:spcAft>
              <a:buClr>
                <a:srgbClr val="000000"/>
              </a:buClr>
              <a:buSzPts val="1600"/>
              <a:buFont typeface="Helvetica Neue Light"/>
              <a:buChar char="-"/>
            </a:pPr>
            <a:r>
              <a:rPr lang="pt-PT" sz="1600">
                <a:solidFill>
                  <a:srgbClr val="000000"/>
                </a:solidFill>
                <a:latin typeface="Helvetica Neue Light"/>
                <a:ea typeface="Helvetica Neue Light"/>
                <a:cs typeface="Helvetica Neue Light"/>
                <a:sym typeface="Helvetica Neue Light"/>
              </a:rPr>
              <a:t>Introdução Docker</a:t>
            </a:r>
            <a:endParaRPr/>
          </a:p>
          <a:p>
            <a:pPr indent="-285750" lvl="0" marL="285750" marR="0" rtl="0" algn="l">
              <a:spcBef>
                <a:spcPts val="0"/>
              </a:spcBef>
              <a:spcAft>
                <a:spcPts val="0"/>
              </a:spcAft>
              <a:buClr>
                <a:srgbClr val="000000"/>
              </a:buClr>
              <a:buSzPts val="1600"/>
              <a:buFont typeface="Helvetica Neue Light"/>
              <a:buChar char="-"/>
            </a:pPr>
            <a:r>
              <a:rPr lang="pt-PT" sz="1600">
                <a:solidFill>
                  <a:srgbClr val="000000"/>
                </a:solidFill>
                <a:latin typeface="Helvetica Neue Light"/>
                <a:ea typeface="Helvetica Neue Light"/>
                <a:cs typeface="Helvetica Neue Light"/>
                <a:sym typeface="Helvetica Neue Light"/>
              </a:rPr>
              <a:t>Data Mesh</a:t>
            </a:r>
            <a:endParaRPr sz="1600">
              <a:solidFill>
                <a:srgbClr val="000000"/>
              </a:solidFill>
              <a:latin typeface="Helvetica Neue Light"/>
              <a:ea typeface="Helvetica Neue Light"/>
              <a:cs typeface="Helvetica Neue Light"/>
              <a:sym typeface="Helvetica Neue Light"/>
            </a:endParaRPr>
          </a:p>
          <a:p>
            <a:pPr indent="-285750" lvl="0" marL="285750" marR="0" rtl="0" algn="l">
              <a:lnSpc>
                <a:spcPct val="100000"/>
              </a:lnSpc>
              <a:spcBef>
                <a:spcPts val="0"/>
              </a:spcBef>
              <a:spcAft>
                <a:spcPts val="0"/>
              </a:spcAft>
              <a:buClr>
                <a:srgbClr val="000000"/>
              </a:buClr>
              <a:buSzPts val="1600"/>
              <a:buFont typeface="Helvetica Neue Light"/>
              <a:buChar char="-"/>
            </a:pPr>
            <a:r>
              <a:rPr lang="pt-PT" sz="1600">
                <a:solidFill>
                  <a:srgbClr val="000000"/>
                </a:solidFill>
                <a:latin typeface="Helvetica Neue Light"/>
                <a:ea typeface="Helvetica Neue Light"/>
                <a:cs typeface="Helvetica Neue Light"/>
                <a:sym typeface="Helvetica Neue Light"/>
              </a:rPr>
              <a:t>Projeto (Orquestrando Pipeline)</a:t>
            </a:r>
            <a:endParaRPr/>
          </a:p>
          <a:p>
            <a:pPr indent="0" lvl="0" marL="0" marR="0" rtl="0" algn="l">
              <a:lnSpc>
                <a:spcPct val="100000"/>
              </a:lnSpc>
              <a:spcBef>
                <a:spcPts val="0"/>
              </a:spcBef>
              <a:spcAft>
                <a:spcPts val="0"/>
              </a:spcAft>
              <a:buSzPts val="1600"/>
              <a:buFont typeface="Helvetica Neue Light"/>
              <a:buNone/>
            </a:pPr>
            <a:r>
              <a:t/>
            </a:r>
            <a:endParaRPr b="1" sz="1600">
              <a:solidFill>
                <a:srgbClr val="000000"/>
              </a:solidFill>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1600"/>
              <a:buFont typeface="Helvetica Neue Light"/>
              <a:buNone/>
            </a:pPr>
            <a:r>
              <a:rPr b="1" i="0" lang="pt-PT" sz="1600" u="none" cap="none" strike="noStrike">
                <a:solidFill>
                  <a:srgbClr val="000000"/>
                </a:solidFill>
                <a:latin typeface="Helvetica Neue Light"/>
                <a:ea typeface="Helvetica Neue Light"/>
                <a:cs typeface="Helvetica Neue Light"/>
                <a:sym typeface="Helvetica Neue Light"/>
              </a:rPr>
              <a:t>Aula</a:t>
            </a:r>
            <a:r>
              <a:rPr b="1" lang="pt-PT" sz="1600">
                <a:solidFill>
                  <a:srgbClr val="000000"/>
                </a:solidFill>
                <a:latin typeface="Helvetica Neue Light"/>
                <a:ea typeface="Helvetica Neue Light"/>
                <a:cs typeface="Helvetica Neue Light"/>
                <a:sym typeface="Helvetica Neue Light"/>
              </a:rPr>
              <a:t> 5: Revisão</a:t>
            </a:r>
            <a:endParaRPr/>
          </a:p>
          <a:p>
            <a:pPr indent="0" lvl="0" marL="0" marR="0" rtl="0" algn="l">
              <a:lnSpc>
                <a:spcPct val="100000"/>
              </a:lnSpc>
              <a:spcBef>
                <a:spcPts val="0"/>
              </a:spcBef>
              <a:spcAft>
                <a:spcPts val="0"/>
              </a:spcAft>
              <a:buSzPts val="1600"/>
              <a:buFont typeface="Helvetica Neue Light"/>
              <a:buNone/>
            </a:pPr>
            <a:r>
              <a:t/>
            </a:r>
            <a:endParaRPr b="0" i="0" sz="1600" u="none" cap="none" strike="noStrike">
              <a:solidFill>
                <a:srgbClr val="000000"/>
              </a:solidFill>
              <a:latin typeface="Helvetica Neue Light"/>
              <a:ea typeface="Helvetica Neue Light"/>
              <a:cs typeface="Helvetica Neue Light"/>
              <a:sym typeface="Helvetica Neue Light"/>
            </a:endParaRPr>
          </a:p>
          <a:p>
            <a:pPr indent="-190500" lvl="0" marL="342900" marR="0" rtl="0" algn="ctr">
              <a:lnSpc>
                <a:spcPct val="100000"/>
              </a:lnSpc>
              <a:spcBef>
                <a:spcPts val="0"/>
              </a:spcBef>
              <a:spcAft>
                <a:spcPts val="0"/>
              </a:spcAft>
              <a:buSzPts val="2400"/>
              <a:buFont typeface="Arial"/>
              <a:buNone/>
            </a:pPr>
            <a:r>
              <a:t/>
            </a:r>
            <a:endParaRPr b="0" i="0" sz="2400" u="none" cap="none" strike="noStrike">
              <a:solidFill>
                <a:srgbClr val="000000"/>
              </a:solidFill>
              <a:latin typeface="Helvetica Neue Light"/>
              <a:ea typeface="Helvetica Neue Light"/>
              <a:cs typeface="Helvetica Neue Light"/>
              <a:sym typeface="Helvetica Neue Light"/>
            </a:endParaRPr>
          </a:p>
        </p:txBody>
      </p:sp>
      <p:sp>
        <p:nvSpPr>
          <p:cNvPr id="1054" name="Google Shape;1054;p58"/>
          <p:cNvSpPr/>
          <p:nvPr/>
        </p:nvSpPr>
        <p:spPr>
          <a:xfrm>
            <a:off x="197782" y="6523821"/>
            <a:ext cx="1420260" cy="241411"/>
          </a:xfrm>
          <a:prstGeom prst="rect">
            <a:avLst/>
          </a:prstGeom>
          <a:noFill/>
          <a:ln>
            <a:noFill/>
          </a:ln>
        </p:spPr>
        <p:txBody>
          <a:bodyPr anchorCtr="0" anchor="ctr" bIns="35700" lIns="35700" spcFirstLastPara="1" rIns="35700" wrap="square" tIns="35700">
            <a:spAutoFit/>
          </a:bodyPr>
          <a:lstStyle/>
          <a:p>
            <a:pPr indent="0" lvl="0" marL="0" marR="0" rtl="0" algn="l">
              <a:spcBef>
                <a:spcPts val="0"/>
              </a:spcBef>
              <a:spcAft>
                <a:spcPts val="0"/>
              </a:spcAft>
              <a:buNone/>
            </a:pPr>
            <a:r>
              <a:rPr b="1" lang="pt-PT" sz="1100">
                <a:latin typeface="Helvetica Neue"/>
                <a:ea typeface="Helvetica Neue"/>
                <a:cs typeface="Helvetica Neue"/>
                <a:sym typeface="Helvetica Neue"/>
              </a:rPr>
              <a:t>Davi Almeida</a:t>
            </a:r>
            <a:r>
              <a:rPr b="1" lang="pt-PT" sz="1100">
                <a:solidFill>
                  <a:srgbClr val="FFE100"/>
                </a:solidFill>
                <a:latin typeface="Helvetica Neue"/>
                <a:ea typeface="Helvetica Neue"/>
                <a:cs typeface="Helvetica Neue"/>
                <a:sym typeface="Helvetica Neue"/>
              </a:rPr>
              <a:t>⎯ </a:t>
            </a:r>
            <a:r>
              <a:rPr b="1" lang="pt-PT" sz="1100">
                <a:latin typeface="Helvetica Neue"/>
                <a:ea typeface="Helvetica Neue"/>
                <a:cs typeface="Helvetica Neue"/>
                <a:sym typeface="Helvetica Neue"/>
              </a:rPr>
              <a:t> </a:t>
            </a:r>
            <a:r>
              <a:rPr lang="pt-PT" sz="1100">
                <a:latin typeface="Helvetica Neue Light"/>
                <a:ea typeface="Helvetica Neue Light"/>
                <a:cs typeface="Helvetica Neue Light"/>
                <a:sym typeface="Helvetica Neue Light"/>
              </a:rPr>
              <a:t>2025</a:t>
            </a:r>
            <a:endParaRPr sz="1100">
              <a:latin typeface="Helvetica Neue Light"/>
              <a:ea typeface="Helvetica Neue Light"/>
              <a:cs typeface="Helvetica Neue Light"/>
              <a:sym typeface="Helvetica Neue Light"/>
            </a:endParaRPr>
          </a:p>
        </p:txBody>
      </p:sp>
      <p:sp>
        <p:nvSpPr>
          <p:cNvPr id="1055" name="Google Shape;1055;p58"/>
          <p:cNvSpPr/>
          <p:nvPr/>
        </p:nvSpPr>
        <p:spPr>
          <a:xfrm>
            <a:off x="7669550" y="6526250"/>
            <a:ext cx="1304100" cy="236700"/>
          </a:xfrm>
          <a:prstGeom prst="rect">
            <a:avLst/>
          </a:prstGeom>
          <a:noFill/>
          <a:ln>
            <a:noFill/>
          </a:ln>
        </p:spPr>
        <p:txBody>
          <a:bodyPr anchorCtr="0" anchor="ctr" bIns="35700" lIns="35700" spcFirstLastPara="1" rIns="35700" wrap="square" tIns="35700">
            <a:noAutofit/>
          </a:bodyPr>
          <a:lstStyle/>
          <a:p>
            <a:pPr indent="0" lvl="0" marL="0" marR="0" rtl="0" algn="l">
              <a:spcBef>
                <a:spcPts val="0"/>
              </a:spcBef>
              <a:spcAft>
                <a:spcPts val="0"/>
              </a:spcAft>
              <a:buNone/>
            </a:pPr>
            <a:r>
              <a:rPr b="1" i="0" lang="pt-PT" sz="1100" u="none" cap="none" strike="noStrike">
                <a:latin typeface="Helvetica Neue"/>
                <a:ea typeface="Helvetica Neue"/>
                <a:cs typeface="Helvetica Neue"/>
                <a:sym typeface="Helvetica Neue"/>
              </a:rPr>
              <a:t>www.edit.com.pt</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9" name="Shape 1059"/>
        <p:cNvGrpSpPr/>
        <p:nvPr/>
      </p:nvGrpSpPr>
      <p:grpSpPr>
        <a:xfrm>
          <a:off x="0" y="0"/>
          <a:ext cx="0" cy="0"/>
          <a:chOff x="0" y="0"/>
          <a:chExt cx="0" cy="0"/>
        </a:xfrm>
      </p:grpSpPr>
      <p:pic>
        <p:nvPicPr>
          <p:cNvPr id="1060" name="Google Shape;1060;p59"/>
          <p:cNvPicPr preferRelativeResize="0"/>
          <p:nvPr/>
        </p:nvPicPr>
        <p:blipFill rotWithShape="1">
          <a:blip r:embed="rId3">
            <a:alphaModFix/>
          </a:blip>
          <a:srcRect b="0" l="0" r="0" t="0"/>
          <a:stretch/>
        </p:blipFill>
        <p:spPr>
          <a:xfrm>
            <a:off x="191379" y="155190"/>
            <a:ext cx="848428" cy="450479"/>
          </a:xfrm>
          <a:prstGeom prst="rect">
            <a:avLst/>
          </a:prstGeom>
          <a:noFill/>
          <a:ln>
            <a:noFill/>
          </a:ln>
        </p:spPr>
      </p:pic>
      <p:cxnSp>
        <p:nvCxnSpPr>
          <p:cNvPr id="1061" name="Google Shape;1061;p59"/>
          <p:cNvCxnSpPr/>
          <p:nvPr/>
        </p:nvCxnSpPr>
        <p:spPr>
          <a:xfrm flipH="1" rot="10800000">
            <a:off x="730166" y="599325"/>
            <a:ext cx="8191208" cy="1"/>
          </a:xfrm>
          <a:prstGeom prst="straightConnector1">
            <a:avLst/>
          </a:prstGeom>
          <a:noFill/>
          <a:ln>
            <a:noFill/>
          </a:ln>
        </p:spPr>
      </p:cxnSp>
      <p:sp>
        <p:nvSpPr>
          <p:cNvPr id="1062" name="Google Shape;1062;p59"/>
          <p:cNvSpPr/>
          <p:nvPr/>
        </p:nvSpPr>
        <p:spPr>
          <a:xfrm>
            <a:off x="6514726" y="114582"/>
            <a:ext cx="2423739" cy="410688"/>
          </a:xfrm>
          <a:prstGeom prst="rect">
            <a:avLst/>
          </a:prstGeom>
          <a:noFill/>
          <a:ln>
            <a:noFill/>
          </a:ln>
        </p:spPr>
        <p:txBody>
          <a:bodyPr anchorCtr="0" anchor="ctr" bIns="35700" lIns="35700" spcFirstLastPara="1" rIns="35700" wrap="square" tIns="35700">
            <a:spAutoFit/>
          </a:bodyPr>
          <a:lstStyle/>
          <a:p>
            <a:pPr indent="0" lvl="0" marL="0" marR="0" rtl="0" algn="r">
              <a:spcBef>
                <a:spcPts val="0"/>
              </a:spcBef>
              <a:spcAft>
                <a:spcPts val="0"/>
              </a:spcAft>
              <a:buNone/>
            </a:pPr>
            <a:r>
              <a:rPr b="1" lang="pt-PT" sz="1100">
                <a:latin typeface="Helvetica Neue"/>
                <a:ea typeface="Helvetica Neue"/>
                <a:cs typeface="Helvetica Neue"/>
                <a:sym typeface="Helvetica Neue"/>
              </a:rPr>
              <a:t>Data Science &amp; Business Analytics</a:t>
            </a:r>
            <a:endParaRPr/>
          </a:p>
          <a:p>
            <a:pPr indent="0" lvl="0" marL="0" marR="0" rtl="0" algn="r">
              <a:spcBef>
                <a:spcPts val="0"/>
              </a:spcBef>
              <a:spcAft>
                <a:spcPts val="0"/>
              </a:spcAft>
              <a:buNone/>
            </a:pPr>
            <a:r>
              <a:rPr lang="pt-PT" sz="1100">
                <a:solidFill>
                  <a:srgbClr val="FFE100"/>
                </a:solidFill>
                <a:latin typeface="Helvetica Neue Light"/>
                <a:ea typeface="Helvetica Neue Light"/>
                <a:cs typeface="Helvetica Neue Light"/>
                <a:sym typeface="Helvetica Neue Light"/>
              </a:rPr>
              <a:t>⎯ </a:t>
            </a:r>
            <a:r>
              <a:rPr lang="pt-PT" sz="1100">
                <a:latin typeface="Helvetica Neue Light"/>
                <a:ea typeface="Helvetica Neue Light"/>
                <a:cs typeface="Helvetica Neue Light"/>
                <a:sym typeface="Helvetica Neue Light"/>
              </a:rPr>
              <a:t>Big Data Analytics</a:t>
            </a:r>
            <a:endParaRPr sz="1100">
              <a:latin typeface="Helvetica Neue Light"/>
              <a:ea typeface="Helvetica Neue Light"/>
              <a:cs typeface="Helvetica Neue Light"/>
              <a:sym typeface="Helvetica Neue Light"/>
            </a:endParaRPr>
          </a:p>
        </p:txBody>
      </p:sp>
      <p:cxnSp>
        <p:nvCxnSpPr>
          <p:cNvPr id="1063" name="Google Shape;1063;p59"/>
          <p:cNvCxnSpPr/>
          <p:nvPr/>
        </p:nvCxnSpPr>
        <p:spPr>
          <a:xfrm flipH="1" rot="10800000">
            <a:off x="231284" y="6422275"/>
            <a:ext cx="8690090" cy="1"/>
          </a:xfrm>
          <a:prstGeom prst="straightConnector1">
            <a:avLst/>
          </a:prstGeom>
          <a:noFill/>
          <a:ln>
            <a:noFill/>
          </a:ln>
        </p:spPr>
      </p:cxnSp>
      <p:sp>
        <p:nvSpPr>
          <p:cNvPr id="1064" name="Google Shape;1064;p59"/>
          <p:cNvSpPr txBox="1"/>
          <p:nvPr>
            <p:ph type="title"/>
          </p:nvPr>
        </p:nvSpPr>
        <p:spPr>
          <a:xfrm>
            <a:off x="598925" y="943074"/>
            <a:ext cx="7952892" cy="498731"/>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SzPts val="4400"/>
              <a:buFont typeface="Helvetica Neue Light"/>
              <a:buNone/>
            </a:pPr>
            <a:r>
              <a:rPr lang="pt-PT" sz="4400"/>
              <a:t>Critérios de Avaliação</a:t>
            </a:r>
            <a:endParaRPr sz="4400"/>
          </a:p>
        </p:txBody>
      </p:sp>
      <p:pic>
        <p:nvPicPr>
          <p:cNvPr id="1065" name="Google Shape;1065;p59"/>
          <p:cNvPicPr preferRelativeResize="0"/>
          <p:nvPr/>
        </p:nvPicPr>
        <p:blipFill rotWithShape="1">
          <a:blip r:embed="rId4">
            <a:alphaModFix/>
          </a:blip>
          <a:srcRect b="0" l="0" r="0" t="0"/>
          <a:stretch/>
        </p:blipFill>
        <p:spPr>
          <a:xfrm>
            <a:off x="231284" y="2207763"/>
            <a:ext cx="2408818" cy="2442474"/>
          </a:xfrm>
          <a:prstGeom prst="rect">
            <a:avLst/>
          </a:prstGeom>
          <a:noFill/>
          <a:ln>
            <a:noFill/>
          </a:ln>
        </p:spPr>
      </p:pic>
      <p:sp>
        <p:nvSpPr>
          <p:cNvPr id="1066" name="Google Shape;1066;p59"/>
          <p:cNvSpPr txBox="1"/>
          <p:nvPr/>
        </p:nvSpPr>
        <p:spPr>
          <a:xfrm>
            <a:off x="3084240" y="2600458"/>
            <a:ext cx="4997315" cy="1672572"/>
          </a:xfrm>
          <a:prstGeom prst="rect">
            <a:avLst/>
          </a:prstGeom>
          <a:noFill/>
          <a:ln>
            <a:noFill/>
          </a:ln>
        </p:spPr>
        <p:txBody>
          <a:bodyPr anchorCtr="0" anchor="ctr" bIns="35700" lIns="35700" spcFirstLastPara="1" rIns="35700" wrap="square" tIns="35700">
            <a:spAutoFit/>
          </a:bodyPr>
          <a:lstStyle/>
          <a:p>
            <a:pPr indent="0" lvl="0" marL="0" marR="0" rtl="0" algn="l">
              <a:lnSpc>
                <a:spcPct val="100000"/>
              </a:lnSpc>
              <a:spcBef>
                <a:spcPts val="0"/>
              </a:spcBef>
              <a:spcAft>
                <a:spcPts val="0"/>
              </a:spcAft>
              <a:buClr>
                <a:srgbClr val="000000"/>
              </a:buClr>
              <a:buSzPts val="1600"/>
              <a:buFont typeface="Helvetica Neue Light"/>
              <a:buNone/>
            </a:pPr>
            <a:r>
              <a:rPr b="0" i="0" lang="pt-PT" sz="1600" u="none" cap="none" strike="noStrike">
                <a:solidFill>
                  <a:srgbClr val="000000"/>
                </a:solidFill>
                <a:latin typeface="Helvetica Neue Light"/>
                <a:ea typeface="Helvetica Neue Light"/>
                <a:cs typeface="Helvetica Neue Light"/>
                <a:sym typeface="Helvetica Neue Light"/>
              </a:rPr>
              <a:t>Projetos (Aula 01, 02, 03 e 04) 4 x 15% = 60%</a:t>
            </a:r>
            <a:endParaRPr/>
          </a:p>
          <a:p>
            <a:pPr indent="0" lvl="0" marL="0" marR="0" rtl="0" algn="l">
              <a:lnSpc>
                <a:spcPct val="100000"/>
              </a:lnSpc>
              <a:spcBef>
                <a:spcPts val="0"/>
              </a:spcBef>
              <a:spcAft>
                <a:spcPts val="0"/>
              </a:spcAft>
              <a:buClr>
                <a:srgbClr val="000000"/>
              </a:buClr>
              <a:buSzPts val="1600"/>
              <a:buFont typeface="Helvetica Neue Light"/>
              <a:buNone/>
            </a:pPr>
            <a:r>
              <a:rPr b="0" i="0" lang="pt-PT" sz="1600" u="none" cap="none" strike="noStrike">
                <a:solidFill>
                  <a:srgbClr val="000000"/>
                </a:solidFill>
                <a:latin typeface="Helvetica Neue Light"/>
                <a:ea typeface="Helvetica Neue Light"/>
                <a:cs typeface="Helvetica Neue Light"/>
                <a:sym typeface="Helvetica Neue Light"/>
              </a:rPr>
              <a:t> </a:t>
            </a:r>
            <a:endParaRPr/>
          </a:p>
          <a:p>
            <a:pPr indent="0" lvl="0" marL="0" marR="0" rtl="0" algn="l">
              <a:lnSpc>
                <a:spcPct val="100000"/>
              </a:lnSpc>
              <a:spcBef>
                <a:spcPts val="0"/>
              </a:spcBef>
              <a:spcAft>
                <a:spcPts val="0"/>
              </a:spcAft>
              <a:buClr>
                <a:srgbClr val="000000"/>
              </a:buClr>
              <a:buSzPts val="1600"/>
              <a:buFont typeface="Helvetica Neue Light"/>
              <a:buNone/>
            </a:pPr>
            <a:r>
              <a:rPr lang="pt-PT" sz="1600">
                <a:solidFill>
                  <a:srgbClr val="000000"/>
                </a:solidFill>
                <a:latin typeface="Helvetica Neue Light"/>
                <a:ea typeface="Helvetica Neue Light"/>
                <a:cs typeface="Helvetica Neue Light"/>
                <a:sym typeface="Helvetica Neue Light"/>
              </a:rPr>
              <a:t>Presença: 20%</a:t>
            </a:r>
            <a:endParaRPr/>
          </a:p>
          <a:p>
            <a:pPr indent="0" lvl="0" marL="0" marR="0" rtl="0" algn="l">
              <a:lnSpc>
                <a:spcPct val="100000"/>
              </a:lnSpc>
              <a:spcBef>
                <a:spcPts val="0"/>
              </a:spcBef>
              <a:spcAft>
                <a:spcPts val="0"/>
              </a:spcAft>
              <a:buSzPts val="1600"/>
              <a:buFont typeface="Helvetica Neue Light"/>
              <a:buNone/>
            </a:pPr>
            <a:r>
              <a:t/>
            </a:r>
            <a:endParaRPr sz="1600">
              <a:solidFill>
                <a:srgbClr val="000000"/>
              </a:solidFill>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1600"/>
              <a:buFont typeface="Helvetica Neue Light"/>
              <a:buNone/>
            </a:pPr>
            <a:r>
              <a:rPr b="0" i="0" lang="pt-PT" sz="1600" u="none" cap="none" strike="noStrike">
                <a:solidFill>
                  <a:srgbClr val="000000"/>
                </a:solidFill>
                <a:latin typeface="Helvetica Neue Light"/>
                <a:ea typeface="Helvetica Neue Light"/>
                <a:cs typeface="Helvetica Neue Light"/>
                <a:sym typeface="Helvetica Neue Light"/>
              </a:rPr>
              <a:t>Participação: 20%</a:t>
            </a:r>
            <a:endParaRPr/>
          </a:p>
          <a:p>
            <a:pPr indent="-190500" lvl="0" marL="342900" marR="0" rtl="0" algn="ctr">
              <a:lnSpc>
                <a:spcPct val="100000"/>
              </a:lnSpc>
              <a:spcBef>
                <a:spcPts val="0"/>
              </a:spcBef>
              <a:spcAft>
                <a:spcPts val="0"/>
              </a:spcAft>
              <a:buSzPts val="2400"/>
              <a:buFont typeface="Arial"/>
              <a:buNone/>
            </a:pPr>
            <a:r>
              <a:t/>
            </a:r>
            <a:endParaRPr b="0" i="0" sz="2400" u="none" cap="none" strike="noStrike">
              <a:solidFill>
                <a:srgbClr val="000000"/>
              </a:solidFill>
              <a:latin typeface="Helvetica Neue Light"/>
              <a:ea typeface="Helvetica Neue Light"/>
              <a:cs typeface="Helvetica Neue Light"/>
              <a:sym typeface="Helvetica Neue Light"/>
            </a:endParaRPr>
          </a:p>
        </p:txBody>
      </p:sp>
      <p:sp>
        <p:nvSpPr>
          <p:cNvPr id="1067" name="Google Shape;1067;p59"/>
          <p:cNvSpPr/>
          <p:nvPr/>
        </p:nvSpPr>
        <p:spPr>
          <a:xfrm>
            <a:off x="197782" y="6523821"/>
            <a:ext cx="1420260" cy="241411"/>
          </a:xfrm>
          <a:prstGeom prst="rect">
            <a:avLst/>
          </a:prstGeom>
          <a:noFill/>
          <a:ln>
            <a:noFill/>
          </a:ln>
        </p:spPr>
        <p:txBody>
          <a:bodyPr anchorCtr="0" anchor="ctr" bIns="35700" lIns="35700" spcFirstLastPara="1" rIns="35700" wrap="square" tIns="35700">
            <a:spAutoFit/>
          </a:bodyPr>
          <a:lstStyle/>
          <a:p>
            <a:pPr indent="0" lvl="0" marL="0" marR="0" rtl="0" algn="l">
              <a:spcBef>
                <a:spcPts val="0"/>
              </a:spcBef>
              <a:spcAft>
                <a:spcPts val="0"/>
              </a:spcAft>
              <a:buNone/>
            </a:pPr>
            <a:r>
              <a:rPr b="1" lang="pt-PT" sz="1100">
                <a:latin typeface="Helvetica Neue"/>
                <a:ea typeface="Helvetica Neue"/>
                <a:cs typeface="Helvetica Neue"/>
                <a:sym typeface="Helvetica Neue"/>
              </a:rPr>
              <a:t>Davi Almeida</a:t>
            </a:r>
            <a:r>
              <a:rPr b="1" lang="pt-PT" sz="1100">
                <a:solidFill>
                  <a:srgbClr val="FFE100"/>
                </a:solidFill>
                <a:latin typeface="Helvetica Neue"/>
                <a:ea typeface="Helvetica Neue"/>
                <a:cs typeface="Helvetica Neue"/>
                <a:sym typeface="Helvetica Neue"/>
              </a:rPr>
              <a:t>⎯ </a:t>
            </a:r>
            <a:r>
              <a:rPr b="1" lang="pt-PT" sz="1100">
                <a:latin typeface="Helvetica Neue"/>
                <a:ea typeface="Helvetica Neue"/>
                <a:cs typeface="Helvetica Neue"/>
                <a:sym typeface="Helvetica Neue"/>
              </a:rPr>
              <a:t> </a:t>
            </a:r>
            <a:r>
              <a:rPr lang="pt-PT" sz="1100">
                <a:latin typeface="Helvetica Neue Light"/>
                <a:ea typeface="Helvetica Neue Light"/>
                <a:cs typeface="Helvetica Neue Light"/>
                <a:sym typeface="Helvetica Neue Light"/>
              </a:rPr>
              <a:t>2025</a:t>
            </a:r>
            <a:endParaRPr sz="1100">
              <a:latin typeface="Helvetica Neue Light"/>
              <a:ea typeface="Helvetica Neue Light"/>
              <a:cs typeface="Helvetica Neue Light"/>
              <a:sym typeface="Helvetica Neue Light"/>
            </a:endParaRPr>
          </a:p>
        </p:txBody>
      </p:sp>
      <p:sp>
        <p:nvSpPr>
          <p:cNvPr id="1068" name="Google Shape;1068;p59"/>
          <p:cNvSpPr/>
          <p:nvPr/>
        </p:nvSpPr>
        <p:spPr>
          <a:xfrm>
            <a:off x="7669550" y="6526250"/>
            <a:ext cx="1304100" cy="236700"/>
          </a:xfrm>
          <a:prstGeom prst="rect">
            <a:avLst/>
          </a:prstGeom>
          <a:noFill/>
          <a:ln>
            <a:noFill/>
          </a:ln>
        </p:spPr>
        <p:txBody>
          <a:bodyPr anchorCtr="0" anchor="ctr" bIns="35700" lIns="35700" spcFirstLastPara="1" rIns="35700" wrap="square" tIns="35700">
            <a:noAutofit/>
          </a:bodyPr>
          <a:lstStyle/>
          <a:p>
            <a:pPr indent="0" lvl="0" marL="0" marR="0" rtl="0" algn="l">
              <a:spcBef>
                <a:spcPts val="0"/>
              </a:spcBef>
              <a:spcAft>
                <a:spcPts val="0"/>
              </a:spcAft>
              <a:buNone/>
            </a:pPr>
            <a:r>
              <a:rPr b="1" i="0" lang="pt-PT" sz="1100" u="none" cap="none" strike="noStrike">
                <a:latin typeface="Helvetica Neue"/>
                <a:ea typeface="Helvetica Neue"/>
                <a:cs typeface="Helvetica Neue"/>
                <a:sym typeface="Helvetica Neue"/>
              </a:rPr>
              <a:t>www.edit.com.pt</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2" name="Shape 1072"/>
        <p:cNvGrpSpPr/>
        <p:nvPr/>
      </p:nvGrpSpPr>
      <p:grpSpPr>
        <a:xfrm>
          <a:off x="0" y="0"/>
          <a:ext cx="0" cy="0"/>
          <a:chOff x="0" y="0"/>
          <a:chExt cx="0" cy="0"/>
        </a:xfrm>
      </p:grpSpPr>
      <p:pic>
        <p:nvPicPr>
          <p:cNvPr id="1073" name="Google Shape;1073;p60"/>
          <p:cNvPicPr preferRelativeResize="0"/>
          <p:nvPr/>
        </p:nvPicPr>
        <p:blipFill rotWithShape="1">
          <a:blip r:embed="rId3">
            <a:alphaModFix/>
          </a:blip>
          <a:srcRect b="0" l="0" r="0" t="0"/>
          <a:stretch/>
        </p:blipFill>
        <p:spPr>
          <a:xfrm>
            <a:off x="191379" y="155190"/>
            <a:ext cx="848428" cy="450479"/>
          </a:xfrm>
          <a:prstGeom prst="rect">
            <a:avLst/>
          </a:prstGeom>
          <a:noFill/>
          <a:ln>
            <a:noFill/>
          </a:ln>
        </p:spPr>
      </p:pic>
      <p:cxnSp>
        <p:nvCxnSpPr>
          <p:cNvPr id="1074" name="Google Shape;1074;p60"/>
          <p:cNvCxnSpPr/>
          <p:nvPr/>
        </p:nvCxnSpPr>
        <p:spPr>
          <a:xfrm flipH="1" rot="10800000">
            <a:off x="730166" y="599325"/>
            <a:ext cx="8191208" cy="1"/>
          </a:xfrm>
          <a:prstGeom prst="straightConnector1">
            <a:avLst/>
          </a:prstGeom>
          <a:noFill/>
          <a:ln>
            <a:noFill/>
          </a:ln>
        </p:spPr>
      </p:cxnSp>
      <p:sp>
        <p:nvSpPr>
          <p:cNvPr id="1075" name="Google Shape;1075;p60"/>
          <p:cNvSpPr/>
          <p:nvPr/>
        </p:nvSpPr>
        <p:spPr>
          <a:xfrm>
            <a:off x="6514726" y="114582"/>
            <a:ext cx="2423739" cy="410688"/>
          </a:xfrm>
          <a:prstGeom prst="rect">
            <a:avLst/>
          </a:prstGeom>
          <a:noFill/>
          <a:ln>
            <a:noFill/>
          </a:ln>
        </p:spPr>
        <p:txBody>
          <a:bodyPr anchorCtr="0" anchor="ctr" bIns="35700" lIns="35700" spcFirstLastPara="1" rIns="35700" wrap="square" tIns="35700">
            <a:spAutoFit/>
          </a:bodyPr>
          <a:lstStyle/>
          <a:p>
            <a:pPr indent="0" lvl="0" marL="0" marR="0" rtl="0" algn="r">
              <a:spcBef>
                <a:spcPts val="0"/>
              </a:spcBef>
              <a:spcAft>
                <a:spcPts val="0"/>
              </a:spcAft>
              <a:buNone/>
            </a:pPr>
            <a:r>
              <a:rPr b="1" lang="pt-PT" sz="1100">
                <a:latin typeface="Helvetica Neue"/>
                <a:ea typeface="Helvetica Neue"/>
                <a:cs typeface="Helvetica Neue"/>
                <a:sym typeface="Helvetica Neue"/>
              </a:rPr>
              <a:t>Data Science &amp; Business Analytics</a:t>
            </a:r>
            <a:endParaRPr/>
          </a:p>
          <a:p>
            <a:pPr indent="0" lvl="0" marL="0" marR="0" rtl="0" algn="r">
              <a:spcBef>
                <a:spcPts val="0"/>
              </a:spcBef>
              <a:spcAft>
                <a:spcPts val="0"/>
              </a:spcAft>
              <a:buNone/>
            </a:pPr>
            <a:r>
              <a:rPr lang="pt-PT" sz="1100">
                <a:solidFill>
                  <a:srgbClr val="FFE100"/>
                </a:solidFill>
                <a:latin typeface="Helvetica Neue Light"/>
                <a:ea typeface="Helvetica Neue Light"/>
                <a:cs typeface="Helvetica Neue Light"/>
                <a:sym typeface="Helvetica Neue Light"/>
              </a:rPr>
              <a:t>⎯ </a:t>
            </a:r>
            <a:r>
              <a:rPr lang="pt-PT" sz="1100">
                <a:latin typeface="Helvetica Neue Light"/>
                <a:ea typeface="Helvetica Neue Light"/>
                <a:cs typeface="Helvetica Neue Light"/>
                <a:sym typeface="Helvetica Neue Light"/>
              </a:rPr>
              <a:t>Big Data Analytics</a:t>
            </a:r>
            <a:endParaRPr sz="1100">
              <a:latin typeface="Helvetica Neue Light"/>
              <a:ea typeface="Helvetica Neue Light"/>
              <a:cs typeface="Helvetica Neue Light"/>
              <a:sym typeface="Helvetica Neue Light"/>
            </a:endParaRPr>
          </a:p>
        </p:txBody>
      </p:sp>
      <p:cxnSp>
        <p:nvCxnSpPr>
          <p:cNvPr id="1076" name="Google Shape;1076;p60"/>
          <p:cNvCxnSpPr/>
          <p:nvPr/>
        </p:nvCxnSpPr>
        <p:spPr>
          <a:xfrm flipH="1" rot="10800000">
            <a:off x="231284" y="6422275"/>
            <a:ext cx="8690090" cy="1"/>
          </a:xfrm>
          <a:prstGeom prst="straightConnector1">
            <a:avLst/>
          </a:prstGeom>
          <a:noFill/>
          <a:ln>
            <a:noFill/>
          </a:ln>
        </p:spPr>
      </p:cxnSp>
      <p:sp>
        <p:nvSpPr>
          <p:cNvPr id="1077" name="Google Shape;1077;p60"/>
          <p:cNvSpPr txBox="1"/>
          <p:nvPr/>
        </p:nvSpPr>
        <p:spPr>
          <a:xfrm>
            <a:off x="217013" y="6016448"/>
            <a:ext cx="7567749"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pt-PT" sz="1200">
                <a:latin typeface="Helvetica Neue Light"/>
                <a:ea typeface="Helvetica Neue Light"/>
                <a:cs typeface="Helvetica Neue Light"/>
                <a:sym typeface="Helvetica Neue Light"/>
              </a:rPr>
              <a:t>https://www.databricks.com/try-databricks#account</a:t>
            </a:r>
            <a:endParaRPr/>
          </a:p>
        </p:txBody>
      </p:sp>
      <p:pic>
        <p:nvPicPr>
          <p:cNvPr id="1078" name="Google Shape;1078;p60"/>
          <p:cNvPicPr preferRelativeResize="0"/>
          <p:nvPr/>
        </p:nvPicPr>
        <p:blipFill rotWithShape="1">
          <a:blip r:embed="rId4">
            <a:alphaModFix/>
          </a:blip>
          <a:srcRect b="0" l="0" r="0" t="0"/>
          <a:stretch/>
        </p:blipFill>
        <p:spPr>
          <a:xfrm>
            <a:off x="594457" y="700871"/>
            <a:ext cx="7567749" cy="5182320"/>
          </a:xfrm>
          <a:prstGeom prst="rect">
            <a:avLst/>
          </a:prstGeom>
          <a:noFill/>
          <a:ln>
            <a:noFill/>
          </a:ln>
        </p:spPr>
      </p:pic>
      <p:sp>
        <p:nvSpPr>
          <p:cNvPr id="1079" name="Google Shape;1079;p60"/>
          <p:cNvSpPr/>
          <p:nvPr/>
        </p:nvSpPr>
        <p:spPr>
          <a:xfrm>
            <a:off x="197782" y="6523821"/>
            <a:ext cx="1420260" cy="241411"/>
          </a:xfrm>
          <a:prstGeom prst="rect">
            <a:avLst/>
          </a:prstGeom>
          <a:noFill/>
          <a:ln>
            <a:noFill/>
          </a:ln>
        </p:spPr>
        <p:txBody>
          <a:bodyPr anchorCtr="0" anchor="ctr" bIns="35700" lIns="35700" spcFirstLastPara="1" rIns="35700" wrap="square" tIns="35700">
            <a:spAutoFit/>
          </a:bodyPr>
          <a:lstStyle/>
          <a:p>
            <a:pPr indent="0" lvl="0" marL="0" marR="0" rtl="0" algn="l">
              <a:spcBef>
                <a:spcPts val="0"/>
              </a:spcBef>
              <a:spcAft>
                <a:spcPts val="0"/>
              </a:spcAft>
              <a:buNone/>
            </a:pPr>
            <a:r>
              <a:rPr b="1" lang="pt-PT" sz="1100">
                <a:latin typeface="Helvetica Neue"/>
                <a:ea typeface="Helvetica Neue"/>
                <a:cs typeface="Helvetica Neue"/>
                <a:sym typeface="Helvetica Neue"/>
              </a:rPr>
              <a:t>Davi Almeida</a:t>
            </a:r>
            <a:r>
              <a:rPr b="1" lang="pt-PT" sz="1100">
                <a:solidFill>
                  <a:srgbClr val="FFE100"/>
                </a:solidFill>
                <a:latin typeface="Helvetica Neue"/>
                <a:ea typeface="Helvetica Neue"/>
                <a:cs typeface="Helvetica Neue"/>
                <a:sym typeface="Helvetica Neue"/>
              </a:rPr>
              <a:t>⎯ </a:t>
            </a:r>
            <a:r>
              <a:rPr b="1" lang="pt-PT" sz="1100">
                <a:latin typeface="Helvetica Neue"/>
                <a:ea typeface="Helvetica Neue"/>
                <a:cs typeface="Helvetica Neue"/>
                <a:sym typeface="Helvetica Neue"/>
              </a:rPr>
              <a:t> </a:t>
            </a:r>
            <a:r>
              <a:rPr lang="pt-PT" sz="1100">
                <a:latin typeface="Helvetica Neue Light"/>
                <a:ea typeface="Helvetica Neue Light"/>
                <a:cs typeface="Helvetica Neue Light"/>
                <a:sym typeface="Helvetica Neue Light"/>
              </a:rPr>
              <a:t>2025</a:t>
            </a:r>
            <a:endParaRPr sz="1100">
              <a:latin typeface="Helvetica Neue Light"/>
              <a:ea typeface="Helvetica Neue Light"/>
              <a:cs typeface="Helvetica Neue Light"/>
              <a:sym typeface="Helvetica Neue Light"/>
            </a:endParaRPr>
          </a:p>
        </p:txBody>
      </p:sp>
      <p:sp>
        <p:nvSpPr>
          <p:cNvPr id="1080" name="Google Shape;1080;p60"/>
          <p:cNvSpPr/>
          <p:nvPr/>
        </p:nvSpPr>
        <p:spPr>
          <a:xfrm>
            <a:off x="7669550" y="6526250"/>
            <a:ext cx="1304100" cy="236700"/>
          </a:xfrm>
          <a:prstGeom prst="rect">
            <a:avLst/>
          </a:prstGeom>
          <a:noFill/>
          <a:ln>
            <a:noFill/>
          </a:ln>
        </p:spPr>
        <p:txBody>
          <a:bodyPr anchorCtr="0" anchor="ctr" bIns="35700" lIns="35700" spcFirstLastPara="1" rIns="35700" wrap="square" tIns="35700">
            <a:noAutofit/>
          </a:bodyPr>
          <a:lstStyle/>
          <a:p>
            <a:pPr indent="0" lvl="0" marL="0" marR="0" rtl="0" algn="l">
              <a:spcBef>
                <a:spcPts val="0"/>
              </a:spcBef>
              <a:spcAft>
                <a:spcPts val="0"/>
              </a:spcAft>
              <a:buNone/>
            </a:pPr>
            <a:r>
              <a:rPr b="1" i="0" lang="pt-PT" sz="1100" u="none" cap="none" strike="noStrike">
                <a:latin typeface="Helvetica Neue"/>
                <a:ea typeface="Helvetica Neue"/>
                <a:cs typeface="Helvetica Neue"/>
                <a:sym typeface="Helvetica Neue"/>
              </a:rPr>
              <a:t>www.edit.com.pt</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pic>
        <p:nvPicPr>
          <p:cNvPr id="137" name="Google Shape;137;p6"/>
          <p:cNvPicPr preferRelativeResize="0"/>
          <p:nvPr/>
        </p:nvPicPr>
        <p:blipFill rotWithShape="1">
          <a:blip r:embed="rId3">
            <a:alphaModFix/>
          </a:blip>
          <a:srcRect b="0" l="0" r="0" t="0"/>
          <a:stretch/>
        </p:blipFill>
        <p:spPr>
          <a:xfrm>
            <a:off x="191379" y="155190"/>
            <a:ext cx="848428" cy="450479"/>
          </a:xfrm>
          <a:prstGeom prst="rect">
            <a:avLst/>
          </a:prstGeom>
          <a:noFill/>
          <a:ln>
            <a:noFill/>
          </a:ln>
        </p:spPr>
      </p:pic>
      <p:cxnSp>
        <p:nvCxnSpPr>
          <p:cNvPr id="138" name="Google Shape;138;p6"/>
          <p:cNvCxnSpPr/>
          <p:nvPr/>
        </p:nvCxnSpPr>
        <p:spPr>
          <a:xfrm flipH="1" rot="10800000">
            <a:off x="730166" y="599325"/>
            <a:ext cx="8191208" cy="1"/>
          </a:xfrm>
          <a:prstGeom prst="straightConnector1">
            <a:avLst/>
          </a:prstGeom>
          <a:noFill/>
          <a:ln>
            <a:noFill/>
          </a:ln>
        </p:spPr>
      </p:cxnSp>
      <p:sp>
        <p:nvSpPr>
          <p:cNvPr id="139" name="Google Shape;139;p6"/>
          <p:cNvSpPr/>
          <p:nvPr/>
        </p:nvSpPr>
        <p:spPr>
          <a:xfrm>
            <a:off x="6514726" y="114582"/>
            <a:ext cx="2423739" cy="410688"/>
          </a:xfrm>
          <a:prstGeom prst="rect">
            <a:avLst/>
          </a:prstGeom>
          <a:noFill/>
          <a:ln>
            <a:noFill/>
          </a:ln>
        </p:spPr>
        <p:txBody>
          <a:bodyPr anchorCtr="0" anchor="ctr" bIns="35700" lIns="35700" spcFirstLastPara="1" rIns="35700" wrap="square" tIns="35700">
            <a:spAutoFit/>
          </a:bodyPr>
          <a:lstStyle/>
          <a:p>
            <a:pPr indent="0" lvl="0" marL="0" marR="0" rtl="0" algn="r">
              <a:spcBef>
                <a:spcPts val="0"/>
              </a:spcBef>
              <a:spcAft>
                <a:spcPts val="0"/>
              </a:spcAft>
              <a:buNone/>
            </a:pPr>
            <a:r>
              <a:rPr b="1" lang="pt-PT" sz="1100">
                <a:latin typeface="Helvetica Neue"/>
                <a:ea typeface="Helvetica Neue"/>
                <a:cs typeface="Helvetica Neue"/>
                <a:sym typeface="Helvetica Neue"/>
              </a:rPr>
              <a:t>Data Science &amp; Business Analytics</a:t>
            </a:r>
            <a:endParaRPr/>
          </a:p>
          <a:p>
            <a:pPr indent="0" lvl="0" marL="0" marR="0" rtl="0" algn="r">
              <a:spcBef>
                <a:spcPts val="0"/>
              </a:spcBef>
              <a:spcAft>
                <a:spcPts val="0"/>
              </a:spcAft>
              <a:buNone/>
            </a:pPr>
            <a:r>
              <a:rPr lang="pt-PT" sz="1100">
                <a:solidFill>
                  <a:srgbClr val="FFE100"/>
                </a:solidFill>
                <a:latin typeface="Helvetica Neue Light"/>
                <a:ea typeface="Helvetica Neue Light"/>
                <a:cs typeface="Helvetica Neue Light"/>
                <a:sym typeface="Helvetica Neue Light"/>
              </a:rPr>
              <a:t>⎯ </a:t>
            </a:r>
            <a:r>
              <a:rPr lang="pt-PT" sz="1100">
                <a:latin typeface="Helvetica Neue Light"/>
                <a:ea typeface="Helvetica Neue Light"/>
                <a:cs typeface="Helvetica Neue Light"/>
                <a:sym typeface="Helvetica Neue Light"/>
              </a:rPr>
              <a:t>Big Data Analytics</a:t>
            </a:r>
            <a:endParaRPr sz="1100">
              <a:latin typeface="Helvetica Neue Light"/>
              <a:ea typeface="Helvetica Neue Light"/>
              <a:cs typeface="Helvetica Neue Light"/>
              <a:sym typeface="Helvetica Neue Light"/>
            </a:endParaRPr>
          </a:p>
        </p:txBody>
      </p:sp>
      <p:cxnSp>
        <p:nvCxnSpPr>
          <p:cNvPr id="140" name="Google Shape;140;p6"/>
          <p:cNvCxnSpPr/>
          <p:nvPr/>
        </p:nvCxnSpPr>
        <p:spPr>
          <a:xfrm flipH="1" rot="10800000">
            <a:off x="231284" y="6422275"/>
            <a:ext cx="8690090" cy="1"/>
          </a:xfrm>
          <a:prstGeom prst="straightConnector1">
            <a:avLst/>
          </a:prstGeom>
          <a:noFill/>
          <a:ln>
            <a:noFill/>
          </a:ln>
        </p:spPr>
      </p:cxnSp>
      <p:sp>
        <p:nvSpPr>
          <p:cNvPr id="141" name="Google Shape;141;p6"/>
          <p:cNvSpPr txBox="1"/>
          <p:nvPr>
            <p:ph type="title"/>
          </p:nvPr>
        </p:nvSpPr>
        <p:spPr>
          <a:xfrm>
            <a:off x="431579" y="771244"/>
            <a:ext cx="8542097" cy="549139"/>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SzPts val="5600"/>
              <a:buFont typeface="Helvetica Neue Light"/>
              <a:buNone/>
            </a:pPr>
            <a:r>
              <a:rPr lang="pt-PT"/>
              <a:t>Volume</a:t>
            </a:r>
            <a:endParaRPr/>
          </a:p>
        </p:txBody>
      </p:sp>
      <p:pic>
        <p:nvPicPr>
          <p:cNvPr id="142" name="Google Shape;142;p6"/>
          <p:cNvPicPr preferRelativeResize="0"/>
          <p:nvPr/>
        </p:nvPicPr>
        <p:blipFill rotWithShape="1">
          <a:blip r:embed="rId4">
            <a:alphaModFix/>
          </a:blip>
          <a:srcRect b="0" l="0" r="0" t="0"/>
          <a:stretch/>
        </p:blipFill>
        <p:spPr>
          <a:xfrm>
            <a:off x="1888807" y="1424365"/>
            <a:ext cx="5366385" cy="4893929"/>
          </a:xfrm>
          <a:prstGeom prst="rect">
            <a:avLst/>
          </a:prstGeom>
          <a:noFill/>
          <a:ln>
            <a:noFill/>
          </a:ln>
        </p:spPr>
      </p:pic>
      <p:sp>
        <p:nvSpPr>
          <p:cNvPr id="143" name="Google Shape;143;p6"/>
          <p:cNvSpPr/>
          <p:nvPr/>
        </p:nvSpPr>
        <p:spPr>
          <a:xfrm>
            <a:off x="197782" y="6523821"/>
            <a:ext cx="1420260" cy="241411"/>
          </a:xfrm>
          <a:prstGeom prst="rect">
            <a:avLst/>
          </a:prstGeom>
          <a:noFill/>
          <a:ln>
            <a:noFill/>
          </a:ln>
        </p:spPr>
        <p:txBody>
          <a:bodyPr anchorCtr="0" anchor="ctr" bIns="35700" lIns="35700" spcFirstLastPara="1" rIns="35700" wrap="square" tIns="35700">
            <a:spAutoFit/>
          </a:bodyPr>
          <a:lstStyle/>
          <a:p>
            <a:pPr indent="0" lvl="0" marL="0" marR="0" rtl="0" algn="l">
              <a:spcBef>
                <a:spcPts val="0"/>
              </a:spcBef>
              <a:spcAft>
                <a:spcPts val="0"/>
              </a:spcAft>
              <a:buNone/>
            </a:pPr>
            <a:r>
              <a:rPr b="1" lang="pt-PT" sz="1100">
                <a:latin typeface="Helvetica Neue"/>
                <a:ea typeface="Helvetica Neue"/>
                <a:cs typeface="Helvetica Neue"/>
                <a:sym typeface="Helvetica Neue"/>
              </a:rPr>
              <a:t>Davi Almeida</a:t>
            </a:r>
            <a:r>
              <a:rPr b="1" lang="pt-PT" sz="1100">
                <a:solidFill>
                  <a:srgbClr val="FFE100"/>
                </a:solidFill>
                <a:latin typeface="Helvetica Neue"/>
                <a:ea typeface="Helvetica Neue"/>
                <a:cs typeface="Helvetica Neue"/>
                <a:sym typeface="Helvetica Neue"/>
              </a:rPr>
              <a:t>⎯ </a:t>
            </a:r>
            <a:r>
              <a:rPr b="1" lang="pt-PT" sz="1100">
                <a:latin typeface="Helvetica Neue"/>
                <a:ea typeface="Helvetica Neue"/>
                <a:cs typeface="Helvetica Neue"/>
                <a:sym typeface="Helvetica Neue"/>
              </a:rPr>
              <a:t> </a:t>
            </a:r>
            <a:r>
              <a:rPr lang="pt-PT" sz="1100">
                <a:latin typeface="Helvetica Neue Light"/>
                <a:ea typeface="Helvetica Neue Light"/>
                <a:cs typeface="Helvetica Neue Light"/>
                <a:sym typeface="Helvetica Neue Light"/>
              </a:rPr>
              <a:t>2025</a:t>
            </a:r>
            <a:endParaRPr sz="1100">
              <a:latin typeface="Helvetica Neue Light"/>
              <a:ea typeface="Helvetica Neue Light"/>
              <a:cs typeface="Helvetica Neue Light"/>
              <a:sym typeface="Helvetica Neue Light"/>
            </a:endParaRPr>
          </a:p>
        </p:txBody>
      </p:sp>
      <p:sp>
        <p:nvSpPr>
          <p:cNvPr id="144" name="Google Shape;144;p6"/>
          <p:cNvSpPr/>
          <p:nvPr/>
        </p:nvSpPr>
        <p:spPr>
          <a:xfrm>
            <a:off x="7669550" y="6526250"/>
            <a:ext cx="1304100" cy="236700"/>
          </a:xfrm>
          <a:prstGeom prst="rect">
            <a:avLst/>
          </a:prstGeom>
          <a:noFill/>
          <a:ln>
            <a:noFill/>
          </a:ln>
        </p:spPr>
        <p:txBody>
          <a:bodyPr anchorCtr="0" anchor="ctr" bIns="35700" lIns="35700" spcFirstLastPara="1" rIns="35700" wrap="square" tIns="35700">
            <a:noAutofit/>
          </a:bodyPr>
          <a:lstStyle/>
          <a:p>
            <a:pPr indent="0" lvl="0" marL="0" marR="0" rtl="0" algn="l">
              <a:spcBef>
                <a:spcPts val="0"/>
              </a:spcBef>
              <a:spcAft>
                <a:spcPts val="0"/>
              </a:spcAft>
              <a:buNone/>
            </a:pPr>
            <a:r>
              <a:rPr b="1" i="0" lang="pt-PT" sz="1100" u="none" cap="none" strike="noStrike">
                <a:latin typeface="Helvetica Neue"/>
                <a:ea typeface="Helvetica Neue"/>
                <a:cs typeface="Helvetica Neue"/>
                <a:sym typeface="Helvetica Neue"/>
              </a:rPr>
              <a:t>www.edit.com.pt</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pic>
        <p:nvPicPr>
          <p:cNvPr id="149" name="Google Shape;149;g329a1884e10_1_0"/>
          <p:cNvPicPr preferRelativeResize="0"/>
          <p:nvPr/>
        </p:nvPicPr>
        <p:blipFill rotWithShape="1">
          <a:blip r:embed="rId3">
            <a:alphaModFix/>
          </a:blip>
          <a:srcRect b="0" l="0" r="0" t="0"/>
          <a:stretch/>
        </p:blipFill>
        <p:spPr>
          <a:xfrm>
            <a:off x="191379" y="155190"/>
            <a:ext cx="848428" cy="450479"/>
          </a:xfrm>
          <a:prstGeom prst="rect">
            <a:avLst/>
          </a:prstGeom>
          <a:noFill/>
          <a:ln>
            <a:noFill/>
          </a:ln>
        </p:spPr>
      </p:pic>
      <p:cxnSp>
        <p:nvCxnSpPr>
          <p:cNvPr id="150" name="Google Shape;150;g329a1884e10_1_0"/>
          <p:cNvCxnSpPr/>
          <p:nvPr/>
        </p:nvCxnSpPr>
        <p:spPr>
          <a:xfrm>
            <a:off x="730166" y="599326"/>
            <a:ext cx="8191200" cy="0"/>
          </a:xfrm>
          <a:prstGeom prst="straightConnector1">
            <a:avLst/>
          </a:prstGeom>
          <a:noFill/>
          <a:ln>
            <a:noFill/>
          </a:ln>
        </p:spPr>
      </p:cxnSp>
      <p:sp>
        <p:nvSpPr>
          <p:cNvPr id="151" name="Google Shape;151;g329a1884e10_1_0"/>
          <p:cNvSpPr/>
          <p:nvPr/>
        </p:nvSpPr>
        <p:spPr>
          <a:xfrm>
            <a:off x="6514726" y="114582"/>
            <a:ext cx="2423700" cy="410700"/>
          </a:xfrm>
          <a:prstGeom prst="rect">
            <a:avLst/>
          </a:prstGeom>
          <a:noFill/>
          <a:ln>
            <a:noFill/>
          </a:ln>
        </p:spPr>
        <p:txBody>
          <a:bodyPr anchorCtr="0" anchor="ctr" bIns="35700" lIns="35700" spcFirstLastPara="1" rIns="35700" wrap="square" tIns="35700">
            <a:noAutofit/>
          </a:bodyPr>
          <a:lstStyle/>
          <a:p>
            <a:pPr indent="0" lvl="0" marL="0" marR="0" rtl="0" algn="r">
              <a:spcBef>
                <a:spcPts val="0"/>
              </a:spcBef>
              <a:spcAft>
                <a:spcPts val="0"/>
              </a:spcAft>
              <a:buNone/>
            </a:pPr>
            <a:r>
              <a:rPr b="1" lang="pt-PT" sz="1100">
                <a:latin typeface="Helvetica Neue"/>
                <a:ea typeface="Helvetica Neue"/>
                <a:cs typeface="Helvetica Neue"/>
                <a:sym typeface="Helvetica Neue"/>
              </a:rPr>
              <a:t>Data Science &amp; Business Analytics</a:t>
            </a:r>
            <a:endParaRPr/>
          </a:p>
          <a:p>
            <a:pPr indent="0" lvl="0" marL="0" marR="0" rtl="0" algn="r">
              <a:spcBef>
                <a:spcPts val="0"/>
              </a:spcBef>
              <a:spcAft>
                <a:spcPts val="0"/>
              </a:spcAft>
              <a:buNone/>
            </a:pPr>
            <a:r>
              <a:rPr lang="pt-PT" sz="1100">
                <a:solidFill>
                  <a:srgbClr val="FFE100"/>
                </a:solidFill>
                <a:latin typeface="Helvetica Neue Light"/>
                <a:ea typeface="Helvetica Neue Light"/>
                <a:cs typeface="Helvetica Neue Light"/>
                <a:sym typeface="Helvetica Neue Light"/>
              </a:rPr>
              <a:t>⎯ </a:t>
            </a:r>
            <a:r>
              <a:rPr lang="pt-PT" sz="1100">
                <a:latin typeface="Helvetica Neue Light"/>
                <a:ea typeface="Helvetica Neue Light"/>
                <a:cs typeface="Helvetica Neue Light"/>
                <a:sym typeface="Helvetica Neue Light"/>
              </a:rPr>
              <a:t>Big Data Analytics</a:t>
            </a:r>
            <a:endParaRPr sz="1100">
              <a:latin typeface="Helvetica Neue Light"/>
              <a:ea typeface="Helvetica Neue Light"/>
              <a:cs typeface="Helvetica Neue Light"/>
              <a:sym typeface="Helvetica Neue Light"/>
            </a:endParaRPr>
          </a:p>
        </p:txBody>
      </p:sp>
      <p:cxnSp>
        <p:nvCxnSpPr>
          <p:cNvPr id="152" name="Google Shape;152;g329a1884e10_1_0"/>
          <p:cNvCxnSpPr/>
          <p:nvPr/>
        </p:nvCxnSpPr>
        <p:spPr>
          <a:xfrm>
            <a:off x="231284" y="6422276"/>
            <a:ext cx="8690100" cy="0"/>
          </a:xfrm>
          <a:prstGeom prst="straightConnector1">
            <a:avLst/>
          </a:prstGeom>
          <a:noFill/>
          <a:ln>
            <a:noFill/>
          </a:ln>
        </p:spPr>
      </p:cxnSp>
      <p:sp>
        <p:nvSpPr>
          <p:cNvPr id="153" name="Google Shape;153;g329a1884e10_1_0"/>
          <p:cNvSpPr txBox="1"/>
          <p:nvPr>
            <p:ph type="title"/>
          </p:nvPr>
        </p:nvSpPr>
        <p:spPr>
          <a:xfrm>
            <a:off x="431579" y="771244"/>
            <a:ext cx="8542200" cy="549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SzPts val="5600"/>
              <a:buFont typeface="Helvetica Neue Light"/>
              <a:buNone/>
            </a:pPr>
            <a:r>
              <a:rPr lang="pt-PT"/>
              <a:t>Volume</a:t>
            </a:r>
            <a:endParaRPr/>
          </a:p>
        </p:txBody>
      </p:sp>
      <p:sp>
        <p:nvSpPr>
          <p:cNvPr id="154" name="Google Shape;154;g329a1884e10_1_0"/>
          <p:cNvSpPr/>
          <p:nvPr/>
        </p:nvSpPr>
        <p:spPr>
          <a:xfrm>
            <a:off x="197782" y="6523821"/>
            <a:ext cx="1420200" cy="241500"/>
          </a:xfrm>
          <a:prstGeom prst="rect">
            <a:avLst/>
          </a:prstGeom>
          <a:noFill/>
          <a:ln>
            <a:noFill/>
          </a:ln>
        </p:spPr>
        <p:txBody>
          <a:bodyPr anchorCtr="0" anchor="ctr" bIns="35700" lIns="35700" spcFirstLastPara="1" rIns="35700" wrap="square" tIns="35700">
            <a:noAutofit/>
          </a:bodyPr>
          <a:lstStyle/>
          <a:p>
            <a:pPr indent="0" lvl="0" marL="0" marR="0" rtl="0" algn="l">
              <a:spcBef>
                <a:spcPts val="0"/>
              </a:spcBef>
              <a:spcAft>
                <a:spcPts val="0"/>
              </a:spcAft>
              <a:buNone/>
            </a:pPr>
            <a:r>
              <a:rPr b="1" lang="pt-PT" sz="1100">
                <a:latin typeface="Helvetica Neue"/>
                <a:ea typeface="Helvetica Neue"/>
                <a:cs typeface="Helvetica Neue"/>
                <a:sym typeface="Helvetica Neue"/>
              </a:rPr>
              <a:t>Davi Almeida</a:t>
            </a:r>
            <a:r>
              <a:rPr b="1" lang="pt-PT" sz="1100">
                <a:solidFill>
                  <a:srgbClr val="FFE100"/>
                </a:solidFill>
                <a:latin typeface="Helvetica Neue"/>
                <a:ea typeface="Helvetica Neue"/>
                <a:cs typeface="Helvetica Neue"/>
                <a:sym typeface="Helvetica Neue"/>
              </a:rPr>
              <a:t>⎯ </a:t>
            </a:r>
            <a:r>
              <a:rPr b="1" lang="pt-PT" sz="1100">
                <a:latin typeface="Helvetica Neue"/>
                <a:ea typeface="Helvetica Neue"/>
                <a:cs typeface="Helvetica Neue"/>
                <a:sym typeface="Helvetica Neue"/>
              </a:rPr>
              <a:t> </a:t>
            </a:r>
            <a:r>
              <a:rPr lang="pt-PT" sz="1100">
                <a:latin typeface="Helvetica Neue Light"/>
                <a:ea typeface="Helvetica Neue Light"/>
                <a:cs typeface="Helvetica Neue Light"/>
                <a:sym typeface="Helvetica Neue Light"/>
              </a:rPr>
              <a:t>2025</a:t>
            </a:r>
            <a:endParaRPr sz="1100">
              <a:latin typeface="Helvetica Neue Light"/>
              <a:ea typeface="Helvetica Neue Light"/>
              <a:cs typeface="Helvetica Neue Light"/>
              <a:sym typeface="Helvetica Neue Light"/>
            </a:endParaRPr>
          </a:p>
        </p:txBody>
      </p:sp>
      <p:pic>
        <p:nvPicPr>
          <p:cNvPr id="155" name="Google Shape;155;g329a1884e10_1_0"/>
          <p:cNvPicPr preferRelativeResize="0"/>
          <p:nvPr/>
        </p:nvPicPr>
        <p:blipFill>
          <a:blip r:embed="rId4">
            <a:alphaModFix/>
          </a:blip>
          <a:stretch>
            <a:fillRect/>
          </a:stretch>
        </p:blipFill>
        <p:spPr>
          <a:xfrm>
            <a:off x="1197905" y="1617300"/>
            <a:ext cx="6756844" cy="4507925"/>
          </a:xfrm>
          <a:prstGeom prst="rect">
            <a:avLst/>
          </a:prstGeom>
          <a:noFill/>
          <a:ln>
            <a:noFill/>
          </a:ln>
        </p:spPr>
      </p:pic>
      <p:sp>
        <p:nvSpPr>
          <p:cNvPr id="156" name="Google Shape;156;g329a1884e10_1_0"/>
          <p:cNvSpPr/>
          <p:nvPr/>
        </p:nvSpPr>
        <p:spPr>
          <a:xfrm>
            <a:off x="7669550" y="6526250"/>
            <a:ext cx="1304100" cy="236700"/>
          </a:xfrm>
          <a:prstGeom prst="rect">
            <a:avLst/>
          </a:prstGeom>
          <a:noFill/>
          <a:ln>
            <a:noFill/>
          </a:ln>
        </p:spPr>
        <p:txBody>
          <a:bodyPr anchorCtr="0" anchor="ctr" bIns="35700" lIns="35700" spcFirstLastPara="1" rIns="35700" wrap="square" tIns="35700">
            <a:noAutofit/>
          </a:bodyPr>
          <a:lstStyle/>
          <a:p>
            <a:pPr indent="0" lvl="0" marL="0" marR="0" rtl="0" algn="l">
              <a:spcBef>
                <a:spcPts val="0"/>
              </a:spcBef>
              <a:spcAft>
                <a:spcPts val="0"/>
              </a:spcAft>
              <a:buNone/>
            </a:pPr>
            <a:r>
              <a:rPr b="1" i="0" lang="pt-PT" sz="1100" u="none" cap="none" strike="noStrike">
                <a:latin typeface="Helvetica Neue"/>
                <a:ea typeface="Helvetica Neue"/>
                <a:cs typeface="Helvetica Neue"/>
                <a:sym typeface="Helvetica Neue"/>
              </a:rPr>
              <a:t>www.edit.com.pt</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pic>
        <p:nvPicPr>
          <p:cNvPr id="161" name="Google Shape;161;p7"/>
          <p:cNvPicPr preferRelativeResize="0"/>
          <p:nvPr/>
        </p:nvPicPr>
        <p:blipFill rotWithShape="1">
          <a:blip r:embed="rId3">
            <a:alphaModFix/>
          </a:blip>
          <a:srcRect b="0" l="0" r="0" t="0"/>
          <a:stretch/>
        </p:blipFill>
        <p:spPr>
          <a:xfrm>
            <a:off x="191379" y="155190"/>
            <a:ext cx="848428" cy="450479"/>
          </a:xfrm>
          <a:prstGeom prst="rect">
            <a:avLst/>
          </a:prstGeom>
          <a:noFill/>
          <a:ln>
            <a:noFill/>
          </a:ln>
        </p:spPr>
      </p:pic>
      <p:cxnSp>
        <p:nvCxnSpPr>
          <p:cNvPr id="162" name="Google Shape;162;p7"/>
          <p:cNvCxnSpPr/>
          <p:nvPr/>
        </p:nvCxnSpPr>
        <p:spPr>
          <a:xfrm flipH="1" rot="10800000">
            <a:off x="730166" y="599325"/>
            <a:ext cx="8191208" cy="1"/>
          </a:xfrm>
          <a:prstGeom prst="straightConnector1">
            <a:avLst/>
          </a:prstGeom>
          <a:noFill/>
          <a:ln>
            <a:noFill/>
          </a:ln>
        </p:spPr>
      </p:cxnSp>
      <p:sp>
        <p:nvSpPr>
          <p:cNvPr id="163" name="Google Shape;163;p7"/>
          <p:cNvSpPr/>
          <p:nvPr/>
        </p:nvSpPr>
        <p:spPr>
          <a:xfrm>
            <a:off x="6514726" y="114582"/>
            <a:ext cx="2423739" cy="410688"/>
          </a:xfrm>
          <a:prstGeom prst="rect">
            <a:avLst/>
          </a:prstGeom>
          <a:noFill/>
          <a:ln>
            <a:noFill/>
          </a:ln>
        </p:spPr>
        <p:txBody>
          <a:bodyPr anchorCtr="0" anchor="ctr" bIns="35700" lIns="35700" spcFirstLastPara="1" rIns="35700" wrap="square" tIns="35700">
            <a:spAutoFit/>
          </a:bodyPr>
          <a:lstStyle/>
          <a:p>
            <a:pPr indent="0" lvl="0" marL="0" marR="0" rtl="0" algn="r">
              <a:spcBef>
                <a:spcPts val="0"/>
              </a:spcBef>
              <a:spcAft>
                <a:spcPts val="0"/>
              </a:spcAft>
              <a:buNone/>
            </a:pPr>
            <a:r>
              <a:rPr b="1" lang="pt-PT" sz="1100">
                <a:latin typeface="Helvetica Neue"/>
                <a:ea typeface="Helvetica Neue"/>
                <a:cs typeface="Helvetica Neue"/>
                <a:sym typeface="Helvetica Neue"/>
              </a:rPr>
              <a:t>Data Science &amp; Business Analytics</a:t>
            </a:r>
            <a:endParaRPr/>
          </a:p>
          <a:p>
            <a:pPr indent="0" lvl="0" marL="0" marR="0" rtl="0" algn="r">
              <a:spcBef>
                <a:spcPts val="0"/>
              </a:spcBef>
              <a:spcAft>
                <a:spcPts val="0"/>
              </a:spcAft>
              <a:buNone/>
            </a:pPr>
            <a:r>
              <a:rPr lang="pt-PT" sz="1100">
                <a:solidFill>
                  <a:srgbClr val="FFE100"/>
                </a:solidFill>
                <a:latin typeface="Helvetica Neue Light"/>
                <a:ea typeface="Helvetica Neue Light"/>
                <a:cs typeface="Helvetica Neue Light"/>
                <a:sym typeface="Helvetica Neue Light"/>
              </a:rPr>
              <a:t>⎯ </a:t>
            </a:r>
            <a:r>
              <a:rPr lang="pt-PT" sz="1100">
                <a:latin typeface="Helvetica Neue Light"/>
                <a:ea typeface="Helvetica Neue Light"/>
                <a:cs typeface="Helvetica Neue Light"/>
                <a:sym typeface="Helvetica Neue Light"/>
              </a:rPr>
              <a:t>Big Data Analytics</a:t>
            </a:r>
            <a:endParaRPr sz="1100">
              <a:latin typeface="Helvetica Neue Light"/>
              <a:ea typeface="Helvetica Neue Light"/>
              <a:cs typeface="Helvetica Neue Light"/>
              <a:sym typeface="Helvetica Neue Light"/>
            </a:endParaRPr>
          </a:p>
        </p:txBody>
      </p:sp>
      <p:cxnSp>
        <p:nvCxnSpPr>
          <p:cNvPr id="164" name="Google Shape;164;p7"/>
          <p:cNvCxnSpPr/>
          <p:nvPr/>
        </p:nvCxnSpPr>
        <p:spPr>
          <a:xfrm flipH="1" rot="10800000">
            <a:off x="231284" y="6422275"/>
            <a:ext cx="8690090" cy="1"/>
          </a:xfrm>
          <a:prstGeom prst="straightConnector1">
            <a:avLst/>
          </a:prstGeom>
          <a:noFill/>
          <a:ln>
            <a:noFill/>
          </a:ln>
        </p:spPr>
      </p:cxnSp>
      <p:sp>
        <p:nvSpPr>
          <p:cNvPr id="165" name="Google Shape;165;p7"/>
          <p:cNvSpPr txBox="1"/>
          <p:nvPr/>
        </p:nvSpPr>
        <p:spPr>
          <a:xfrm>
            <a:off x="113001" y="6116369"/>
            <a:ext cx="8808373" cy="25391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pt-PT" sz="1050" u="sng">
                <a:solidFill>
                  <a:schemeClr val="hlink"/>
                </a:solidFill>
                <a:latin typeface="Helvetica Neue Light"/>
                <a:ea typeface="Helvetica Neue Light"/>
                <a:cs typeface="Helvetica Neue Light"/>
                <a:sym typeface="Helvetica Neue Light"/>
                <a:hlinkClick r:id="rId4"/>
              </a:rPr>
              <a:t>https://www.socialmediatoday.com/news/what-happens-on-the-internet-every-minute-2023-version-infographic/702631/</a:t>
            </a:r>
            <a:endParaRPr sz="1050">
              <a:latin typeface="Helvetica Neue Light"/>
              <a:ea typeface="Helvetica Neue Light"/>
              <a:cs typeface="Helvetica Neue Light"/>
              <a:sym typeface="Helvetica Neue Light"/>
            </a:endParaRPr>
          </a:p>
        </p:txBody>
      </p:sp>
      <p:pic>
        <p:nvPicPr>
          <p:cNvPr id="166" name="Google Shape;166;p7"/>
          <p:cNvPicPr preferRelativeResize="0"/>
          <p:nvPr/>
        </p:nvPicPr>
        <p:blipFill rotWithShape="1">
          <a:blip r:embed="rId5">
            <a:alphaModFix/>
          </a:blip>
          <a:srcRect b="0" l="0" r="0" t="0"/>
          <a:stretch/>
        </p:blipFill>
        <p:spPr>
          <a:xfrm>
            <a:off x="1986732" y="1354954"/>
            <a:ext cx="4939248" cy="4588532"/>
          </a:xfrm>
          <a:prstGeom prst="rect">
            <a:avLst/>
          </a:prstGeom>
          <a:noFill/>
          <a:ln>
            <a:noFill/>
          </a:ln>
        </p:spPr>
      </p:pic>
      <p:sp>
        <p:nvSpPr>
          <p:cNvPr id="167" name="Google Shape;167;p7"/>
          <p:cNvSpPr txBox="1"/>
          <p:nvPr>
            <p:ph type="title"/>
          </p:nvPr>
        </p:nvSpPr>
        <p:spPr>
          <a:xfrm>
            <a:off x="300951" y="700871"/>
            <a:ext cx="8690089" cy="481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SzPts val="5600"/>
              <a:buFont typeface="Helvetica Neue Light"/>
              <a:buNone/>
            </a:pPr>
            <a:r>
              <a:rPr lang="pt-PT"/>
              <a:t>Velocidade</a:t>
            </a:r>
            <a:endParaRPr/>
          </a:p>
        </p:txBody>
      </p:sp>
      <p:sp>
        <p:nvSpPr>
          <p:cNvPr id="168" name="Google Shape;168;p7"/>
          <p:cNvSpPr/>
          <p:nvPr/>
        </p:nvSpPr>
        <p:spPr>
          <a:xfrm>
            <a:off x="197782" y="6523821"/>
            <a:ext cx="1420260" cy="241411"/>
          </a:xfrm>
          <a:prstGeom prst="rect">
            <a:avLst/>
          </a:prstGeom>
          <a:noFill/>
          <a:ln>
            <a:noFill/>
          </a:ln>
        </p:spPr>
        <p:txBody>
          <a:bodyPr anchorCtr="0" anchor="ctr" bIns="35700" lIns="35700" spcFirstLastPara="1" rIns="35700" wrap="square" tIns="35700">
            <a:spAutoFit/>
          </a:bodyPr>
          <a:lstStyle/>
          <a:p>
            <a:pPr indent="0" lvl="0" marL="0" marR="0" rtl="0" algn="l">
              <a:spcBef>
                <a:spcPts val="0"/>
              </a:spcBef>
              <a:spcAft>
                <a:spcPts val="0"/>
              </a:spcAft>
              <a:buNone/>
            </a:pPr>
            <a:r>
              <a:rPr b="1" lang="pt-PT" sz="1100">
                <a:latin typeface="Helvetica Neue"/>
                <a:ea typeface="Helvetica Neue"/>
                <a:cs typeface="Helvetica Neue"/>
                <a:sym typeface="Helvetica Neue"/>
              </a:rPr>
              <a:t>Davi Almeida</a:t>
            </a:r>
            <a:r>
              <a:rPr b="1" lang="pt-PT" sz="1100">
                <a:solidFill>
                  <a:srgbClr val="FFE100"/>
                </a:solidFill>
                <a:latin typeface="Helvetica Neue"/>
                <a:ea typeface="Helvetica Neue"/>
                <a:cs typeface="Helvetica Neue"/>
                <a:sym typeface="Helvetica Neue"/>
              </a:rPr>
              <a:t>⎯ </a:t>
            </a:r>
            <a:r>
              <a:rPr b="1" lang="pt-PT" sz="1100">
                <a:latin typeface="Helvetica Neue"/>
                <a:ea typeface="Helvetica Neue"/>
                <a:cs typeface="Helvetica Neue"/>
                <a:sym typeface="Helvetica Neue"/>
              </a:rPr>
              <a:t> </a:t>
            </a:r>
            <a:r>
              <a:rPr lang="pt-PT" sz="1100">
                <a:latin typeface="Helvetica Neue Light"/>
                <a:ea typeface="Helvetica Neue Light"/>
                <a:cs typeface="Helvetica Neue Light"/>
                <a:sym typeface="Helvetica Neue Light"/>
              </a:rPr>
              <a:t>2025</a:t>
            </a:r>
            <a:endParaRPr sz="1100">
              <a:latin typeface="Helvetica Neue Light"/>
              <a:ea typeface="Helvetica Neue Light"/>
              <a:cs typeface="Helvetica Neue Light"/>
              <a:sym typeface="Helvetica Neue Light"/>
            </a:endParaRPr>
          </a:p>
        </p:txBody>
      </p:sp>
      <p:sp>
        <p:nvSpPr>
          <p:cNvPr id="169" name="Google Shape;169;p7"/>
          <p:cNvSpPr/>
          <p:nvPr/>
        </p:nvSpPr>
        <p:spPr>
          <a:xfrm>
            <a:off x="7669550" y="6526250"/>
            <a:ext cx="1304100" cy="236700"/>
          </a:xfrm>
          <a:prstGeom prst="rect">
            <a:avLst/>
          </a:prstGeom>
          <a:noFill/>
          <a:ln>
            <a:noFill/>
          </a:ln>
        </p:spPr>
        <p:txBody>
          <a:bodyPr anchorCtr="0" anchor="ctr" bIns="35700" lIns="35700" spcFirstLastPara="1" rIns="35700" wrap="square" tIns="35700">
            <a:noAutofit/>
          </a:bodyPr>
          <a:lstStyle/>
          <a:p>
            <a:pPr indent="0" lvl="0" marL="0" marR="0" rtl="0" algn="l">
              <a:spcBef>
                <a:spcPts val="0"/>
              </a:spcBef>
              <a:spcAft>
                <a:spcPts val="0"/>
              </a:spcAft>
              <a:buNone/>
            </a:pPr>
            <a:r>
              <a:rPr b="1" i="0" lang="pt-PT" sz="1100" u="none" cap="none" strike="noStrike">
                <a:latin typeface="Helvetica Neue"/>
                <a:ea typeface="Helvetica Neue"/>
                <a:cs typeface="Helvetica Neue"/>
                <a:sym typeface="Helvetica Neue"/>
              </a:rPr>
              <a:t>www.edit.com.pt</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pic>
        <p:nvPicPr>
          <p:cNvPr id="174" name="Google Shape;174;p8"/>
          <p:cNvPicPr preferRelativeResize="0"/>
          <p:nvPr/>
        </p:nvPicPr>
        <p:blipFill rotWithShape="1">
          <a:blip r:embed="rId3">
            <a:alphaModFix/>
          </a:blip>
          <a:srcRect b="0" l="0" r="0" t="0"/>
          <a:stretch/>
        </p:blipFill>
        <p:spPr>
          <a:xfrm>
            <a:off x="191379" y="155190"/>
            <a:ext cx="848428" cy="450479"/>
          </a:xfrm>
          <a:prstGeom prst="rect">
            <a:avLst/>
          </a:prstGeom>
          <a:noFill/>
          <a:ln>
            <a:noFill/>
          </a:ln>
        </p:spPr>
      </p:pic>
      <p:cxnSp>
        <p:nvCxnSpPr>
          <p:cNvPr id="175" name="Google Shape;175;p8"/>
          <p:cNvCxnSpPr/>
          <p:nvPr/>
        </p:nvCxnSpPr>
        <p:spPr>
          <a:xfrm flipH="1" rot="10800000">
            <a:off x="730166" y="599325"/>
            <a:ext cx="8191208" cy="1"/>
          </a:xfrm>
          <a:prstGeom prst="straightConnector1">
            <a:avLst/>
          </a:prstGeom>
          <a:noFill/>
          <a:ln>
            <a:noFill/>
          </a:ln>
        </p:spPr>
      </p:cxnSp>
      <p:sp>
        <p:nvSpPr>
          <p:cNvPr id="176" name="Google Shape;176;p8"/>
          <p:cNvSpPr/>
          <p:nvPr/>
        </p:nvSpPr>
        <p:spPr>
          <a:xfrm>
            <a:off x="6514726" y="114582"/>
            <a:ext cx="2423739" cy="410688"/>
          </a:xfrm>
          <a:prstGeom prst="rect">
            <a:avLst/>
          </a:prstGeom>
          <a:noFill/>
          <a:ln>
            <a:noFill/>
          </a:ln>
        </p:spPr>
        <p:txBody>
          <a:bodyPr anchorCtr="0" anchor="ctr" bIns="35700" lIns="35700" spcFirstLastPara="1" rIns="35700" wrap="square" tIns="35700">
            <a:spAutoFit/>
          </a:bodyPr>
          <a:lstStyle/>
          <a:p>
            <a:pPr indent="0" lvl="0" marL="0" marR="0" rtl="0" algn="r">
              <a:spcBef>
                <a:spcPts val="0"/>
              </a:spcBef>
              <a:spcAft>
                <a:spcPts val="0"/>
              </a:spcAft>
              <a:buNone/>
            </a:pPr>
            <a:r>
              <a:rPr b="1" lang="pt-PT" sz="1100">
                <a:latin typeface="Helvetica Neue"/>
                <a:ea typeface="Helvetica Neue"/>
                <a:cs typeface="Helvetica Neue"/>
                <a:sym typeface="Helvetica Neue"/>
              </a:rPr>
              <a:t>Data Science &amp; Business Analytics</a:t>
            </a:r>
            <a:endParaRPr/>
          </a:p>
          <a:p>
            <a:pPr indent="0" lvl="0" marL="0" marR="0" rtl="0" algn="r">
              <a:spcBef>
                <a:spcPts val="0"/>
              </a:spcBef>
              <a:spcAft>
                <a:spcPts val="0"/>
              </a:spcAft>
              <a:buNone/>
            </a:pPr>
            <a:r>
              <a:rPr lang="pt-PT" sz="1100">
                <a:solidFill>
                  <a:srgbClr val="FFE100"/>
                </a:solidFill>
                <a:latin typeface="Helvetica Neue Light"/>
                <a:ea typeface="Helvetica Neue Light"/>
                <a:cs typeface="Helvetica Neue Light"/>
                <a:sym typeface="Helvetica Neue Light"/>
              </a:rPr>
              <a:t>⎯ </a:t>
            </a:r>
            <a:r>
              <a:rPr lang="pt-PT" sz="1100">
                <a:latin typeface="Helvetica Neue Light"/>
                <a:ea typeface="Helvetica Neue Light"/>
                <a:cs typeface="Helvetica Neue Light"/>
                <a:sym typeface="Helvetica Neue Light"/>
              </a:rPr>
              <a:t>Big Data Analytics</a:t>
            </a:r>
            <a:endParaRPr sz="1100">
              <a:latin typeface="Helvetica Neue Light"/>
              <a:ea typeface="Helvetica Neue Light"/>
              <a:cs typeface="Helvetica Neue Light"/>
              <a:sym typeface="Helvetica Neue Light"/>
            </a:endParaRPr>
          </a:p>
        </p:txBody>
      </p:sp>
      <p:cxnSp>
        <p:nvCxnSpPr>
          <p:cNvPr id="177" name="Google Shape;177;p8"/>
          <p:cNvCxnSpPr/>
          <p:nvPr/>
        </p:nvCxnSpPr>
        <p:spPr>
          <a:xfrm flipH="1" rot="10800000">
            <a:off x="231284" y="6422275"/>
            <a:ext cx="8690090" cy="1"/>
          </a:xfrm>
          <a:prstGeom prst="straightConnector1">
            <a:avLst/>
          </a:prstGeom>
          <a:noFill/>
          <a:ln>
            <a:noFill/>
          </a:ln>
        </p:spPr>
      </p:cxnSp>
      <p:sp>
        <p:nvSpPr>
          <p:cNvPr id="178" name="Google Shape;178;p8"/>
          <p:cNvSpPr txBox="1"/>
          <p:nvPr>
            <p:ph type="title"/>
          </p:nvPr>
        </p:nvSpPr>
        <p:spPr>
          <a:xfrm>
            <a:off x="300952" y="771245"/>
            <a:ext cx="8620422" cy="481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SzPts val="5600"/>
              <a:buFont typeface="Helvetica Neue Light"/>
              <a:buNone/>
            </a:pPr>
            <a:r>
              <a:rPr lang="pt-PT"/>
              <a:t>Variedade</a:t>
            </a:r>
            <a:endParaRPr/>
          </a:p>
        </p:txBody>
      </p:sp>
      <p:pic>
        <p:nvPicPr>
          <p:cNvPr id="179" name="Google Shape;179;p8"/>
          <p:cNvPicPr preferRelativeResize="0"/>
          <p:nvPr/>
        </p:nvPicPr>
        <p:blipFill rotWithShape="1">
          <a:blip r:embed="rId4">
            <a:alphaModFix/>
          </a:blip>
          <a:srcRect b="0" l="0" r="0" t="0"/>
          <a:stretch/>
        </p:blipFill>
        <p:spPr>
          <a:xfrm>
            <a:off x="1286343" y="1418021"/>
            <a:ext cx="6020148" cy="4690179"/>
          </a:xfrm>
          <a:prstGeom prst="rect">
            <a:avLst/>
          </a:prstGeom>
          <a:noFill/>
          <a:ln>
            <a:noFill/>
          </a:ln>
        </p:spPr>
      </p:pic>
      <p:sp>
        <p:nvSpPr>
          <p:cNvPr id="180" name="Google Shape;180;p8"/>
          <p:cNvSpPr txBox="1"/>
          <p:nvPr/>
        </p:nvSpPr>
        <p:spPr>
          <a:xfrm>
            <a:off x="113001" y="5956006"/>
            <a:ext cx="6020148" cy="27699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pt-PT" sz="1200" u="sng">
                <a:solidFill>
                  <a:schemeClr val="hlink"/>
                </a:solidFill>
                <a:latin typeface="Helvetica Neue Light"/>
                <a:ea typeface="Helvetica Neue Light"/>
                <a:cs typeface="Helvetica Neue Light"/>
                <a:sym typeface="Helvetica Neue Light"/>
                <a:hlinkClick r:id="rId5"/>
              </a:rPr>
              <a:t>https://deep-talk.medium.com/80-of-the-worlds-data-is-unstructured-7278e2ba6b</a:t>
            </a:r>
            <a:endParaRPr sz="1200">
              <a:latin typeface="Helvetica Neue Light"/>
              <a:ea typeface="Helvetica Neue Light"/>
              <a:cs typeface="Helvetica Neue Light"/>
              <a:sym typeface="Helvetica Neue Light"/>
            </a:endParaRPr>
          </a:p>
        </p:txBody>
      </p:sp>
      <p:sp>
        <p:nvSpPr>
          <p:cNvPr id="181" name="Google Shape;181;p8"/>
          <p:cNvSpPr/>
          <p:nvPr/>
        </p:nvSpPr>
        <p:spPr>
          <a:xfrm>
            <a:off x="197782" y="6523821"/>
            <a:ext cx="1420260" cy="241411"/>
          </a:xfrm>
          <a:prstGeom prst="rect">
            <a:avLst/>
          </a:prstGeom>
          <a:noFill/>
          <a:ln>
            <a:noFill/>
          </a:ln>
        </p:spPr>
        <p:txBody>
          <a:bodyPr anchorCtr="0" anchor="ctr" bIns="35700" lIns="35700" spcFirstLastPara="1" rIns="35700" wrap="square" tIns="35700">
            <a:spAutoFit/>
          </a:bodyPr>
          <a:lstStyle/>
          <a:p>
            <a:pPr indent="0" lvl="0" marL="0" marR="0" rtl="0" algn="l">
              <a:spcBef>
                <a:spcPts val="0"/>
              </a:spcBef>
              <a:spcAft>
                <a:spcPts val="0"/>
              </a:spcAft>
              <a:buNone/>
            </a:pPr>
            <a:r>
              <a:rPr b="1" lang="pt-PT" sz="1100">
                <a:latin typeface="Helvetica Neue"/>
                <a:ea typeface="Helvetica Neue"/>
                <a:cs typeface="Helvetica Neue"/>
                <a:sym typeface="Helvetica Neue"/>
              </a:rPr>
              <a:t>Davi Almeida</a:t>
            </a:r>
            <a:r>
              <a:rPr b="1" lang="pt-PT" sz="1100">
                <a:solidFill>
                  <a:srgbClr val="FFE100"/>
                </a:solidFill>
                <a:latin typeface="Helvetica Neue"/>
                <a:ea typeface="Helvetica Neue"/>
                <a:cs typeface="Helvetica Neue"/>
                <a:sym typeface="Helvetica Neue"/>
              </a:rPr>
              <a:t>⎯ </a:t>
            </a:r>
            <a:r>
              <a:rPr b="1" lang="pt-PT" sz="1100">
                <a:latin typeface="Helvetica Neue"/>
                <a:ea typeface="Helvetica Neue"/>
                <a:cs typeface="Helvetica Neue"/>
                <a:sym typeface="Helvetica Neue"/>
              </a:rPr>
              <a:t> </a:t>
            </a:r>
            <a:r>
              <a:rPr lang="pt-PT" sz="1100">
                <a:latin typeface="Helvetica Neue Light"/>
                <a:ea typeface="Helvetica Neue Light"/>
                <a:cs typeface="Helvetica Neue Light"/>
                <a:sym typeface="Helvetica Neue Light"/>
              </a:rPr>
              <a:t>2025</a:t>
            </a:r>
            <a:endParaRPr sz="1100">
              <a:latin typeface="Helvetica Neue Light"/>
              <a:ea typeface="Helvetica Neue Light"/>
              <a:cs typeface="Helvetica Neue Light"/>
              <a:sym typeface="Helvetica Neue Light"/>
            </a:endParaRPr>
          </a:p>
        </p:txBody>
      </p:sp>
      <p:sp>
        <p:nvSpPr>
          <p:cNvPr id="182" name="Google Shape;182;p8"/>
          <p:cNvSpPr/>
          <p:nvPr/>
        </p:nvSpPr>
        <p:spPr>
          <a:xfrm>
            <a:off x="7669550" y="6526250"/>
            <a:ext cx="1304100" cy="236700"/>
          </a:xfrm>
          <a:prstGeom prst="rect">
            <a:avLst/>
          </a:prstGeom>
          <a:noFill/>
          <a:ln>
            <a:noFill/>
          </a:ln>
        </p:spPr>
        <p:txBody>
          <a:bodyPr anchorCtr="0" anchor="ctr" bIns="35700" lIns="35700" spcFirstLastPara="1" rIns="35700" wrap="square" tIns="35700">
            <a:noAutofit/>
          </a:bodyPr>
          <a:lstStyle/>
          <a:p>
            <a:pPr indent="0" lvl="0" marL="0" marR="0" rtl="0" algn="l">
              <a:spcBef>
                <a:spcPts val="0"/>
              </a:spcBef>
              <a:spcAft>
                <a:spcPts val="0"/>
              </a:spcAft>
              <a:buNone/>
            </a:pPr>
            <a:r>
              <a:rPr b="1" i="0" lang="pt-PT" sz="1100" u="none" cap="none" strike="noStrike">
                <a:latin typeface="Helvetica Neue"/>
                <a:ea typeface="Helvetica Neue"/>
                <a:cs typeface="Helvetica Neue"/>
                <a:sym typeface="Helvetica Neue"/>
              </a:rPr>
              <a:t>www.edit.com.pt</a:t>
            </a:r>
            <a:endParaRPr/>
          </a:p>
        </p:txBody>
      </p:sp>
    </p:spTree>
  </p:cSld>
  <p:clrMapOvr>
    <a:masterClrMapping/>
  </p:clrMapOvr>
</p:sld>
</file>

<file path=ppt/theme/theme1.xml><?xml version="1.0" encoding="utf-8"?>
<a:theme xmlns:a="http://schemas.openxmlformats.org/drawingml/2006/main" xmlns:r="http://schemas.openxmlformats.org/officeDocument/2006/relationships"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Moutinho,Rodrigo,PT-Linda a Velha</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1ada0a2f-b917-4d51-b0d0-d418a10c8b23_Enabled">
    <vt:lpwstr>true</vt:lpwstr>
  </property>
  <property fmtid="{D5CDD505-2E9C-101B-9397-08002B2CF9AE}" pid="3" name="MSIP_Label_1ada0a2f-b917-4d51-b0d0-d418a10c8b23_SetDate">
    <vt:lpwstr>2024-06-04T15:54:19Z</vt:lpwstr>
  </property>
  <property fmtid="{D5CDD505-2E9C-101B-9397-08002B2CF9AE}" pid="4" name="MSIP_Label_1ada0a2f-b917-4d51-b0d0-d418a10c8b23_Method">
    <vt:lpwstr>Standard</vt:lpwstr>
  </property>
  <property fmtid="{D5CDD505-2E9C-101B-9397-08002B2CF9AE}" pid="5" name="MSIP_Label_1ada0a2f-b917-4d51-b0d0-d418a10c8b23_Name">
    <vt:lpwstr>1ada0a2f-b917-4d51-b0d0-d418a10c8b23</vt:lpwstr>
  </property>
  <property fmtid="{D5CDD505-2E9C-101B-9397-08002B2CF9AE}" pid="6" name="MSIP_Label_1ada0a2f-b917-4d51-b0d0-d418a10c8b23_SiteId">
    <vt:lpwstr>12a3af23-a769-4654-847f-958f3d479f4a</vt:lpwstr>
  </property>
  <property fmtid="{D5CDD505-2E9C-101B-9397-08002B2CF9AE}" pid="7" name="MSIP_Label_1ada0a2f-b917-4d51-b0d0-d418a10c8b23_ActionId">
    <vt:lpwstr>193a6450-2640-46d5-b622-a246ac2ac69f</vt:lpwstr>
  </property>
  <property fmtid="{D5CDD505-2E9C-101B-9397-08002B2CF9AE}" pid="8" name="MSIP_Label_1ada0a2f-b917-4d51-b0d0-d418a10c8b23_ContentBits">
    <vt:lpwstr>0</vt:lpwstr>
  </property>
</Properties>
</file>